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91" r:id="rId6"/>
    <p:sldId id="275" r:id="rId7"/>
    <p:sldId id="292" r:id="rId8"/>
    <p:sldId id="293" r:id="rId9"/>
    <p:sldId id="294" r:id="rId10"/>
    <p:sldId id="296" r:id="rId11"/>
    <p:sldId id="295" r:id="rId12"/>
    <p:sldId id="299" r:id="rId13"/>
    <p:sldId id="298" r:id="rId14"/>
    <p:sldId id="297" r:id="rId15"/>
    <p:sldId id="259" r:id="rId16"/>
    <p:sldId id="300" r:id="rId17"/>
    <p:sldId id="301" r:id="rId18"/>
    <p:sldId id="303" r:id="rId19"/>
    <p:sldId id="272" r:id="rId20"/>
    <p:sldId id="268" r:id="rId21"/>
    <p:sldId id="302" r:id="rId22"/>
    <p:sldId id="260" r:id="rId23"/>
    <p:sldId id="271" r:id="rId24"/>
    <p:sldId id="305" r:id="rId25"/>
    <p:sldId id="263" r:id="rId26"/>
    <p:sldId id="262" r:id="rId27"/>
    <p:sldId id="264" r:id="rId28"/>
    <p:sldId id="304" r:id="rId29"/>
    <p:sldId id="265" r:id="rId30"/>
    <p:sldId id="306" r:id="rId31"/>
    <p:sldId id="273" r:id="rId32"/>
    <p:sldId id="261" r:id="rId33"/>
    <p:sldId id="274" r:id="rId34"/>
    <p:sldId id="3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4"/>
    <p:restoredTop sz="94680"/>
  </p:normalViewPr>
  <p:slideViewPr>
    <p:cSldViewPr snapToGrid="0">
      <p:cViewPr varScale="1">
        <p:scale>
          <a:sx n="145" d="100"/>
          <a:sy n="145" d="100"/>
        </p:scale>
        <p:origin x="200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derhuth, Chad" userId="dc65ded4-7150-447e-a49f-d8107899216f" providerId="ADAL" clId="{F8F945C6-11E2-8043-88C6-B45FB12D0430}"/>
    <pc:docChg chg="undo redo custSel addSld delSld modSld sldOrd">
      <pc:chgData name="Niederhuth, Chad" userId="dc65ded4-7150-447e-a49f-d8107899216f" providerId="ADAL" clId="{F8F945C6-11E2-8043-88C6-B45FB12D0430}" dt="2022-09-21T13:50:04.127" v="4242" actId="1076"/>
      <pc:docMkLst>
        <pc:docMk/>
      </pc:docMkLst>
      <pc:sldChg chg="modSp mod">
        <pc:chgData name="Niederhuth, Chad" userId="dc65ded4-7150-447e-a49f-d8107899216f" providerId="ADAL" clId="{F8F945C6-11E2-8043-88C6-B45FB12D0430}" dt="2022-09-21T01:43:21.620" v="3251" actId="20577"/>
        <pc:sldMkLst>
          <pc:docMk/>
          <pc:sldMk cId="820799361" sldId="257"/>
        </pc:sldMkLst>
        <pc:spChg chg="mod">
          <ac:chgData name="Niederhuth, Chad" userId="dc65ded4-7150-447e-a49f-d8107899216f" providerId="ADAL" clId="{F8F945C6-11E2-8043-88C6-B45FB12D0430}" dt="2022-09-21T01:43:21.620" v="3251" actId="20577"/>
          <ac:spMkLst>
            <pc:docMk/>
            <pc:sldMk cId="820799361" sldId="257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F8F945C6-11E2-8043-88C6-B45FB12D0430}" dt="2022-09-21T00:47:02.225" v="485" actId="27636"/>
        <pc:sldMkLst>
          <pc:docMk/>
          <pc:sldMk cId="47101360" sldId="260"/>
        </pc:sldMkLst>
        <pc:spChg chg="mod">
          <ac:chgData name="Niederhuth, Chad" userId="dc65ded4-7150-447e-a49f-d8107899216f" providerId="ADAL" clId="{F8F945C6-11E2-8043-88C6-B45FB12D0430}" dt="2022-09-21T00:47:02.225" v="485" actId="27636"/>
          <ac:spMkLst>
            <pc:docMk/>
            <pc:sldMk cId="47101360" sldId="260"/>
            <ac:spMk id="3" creationId="{C5DC5D5E-75FC-CB75-FA08-FF8E34576C4E}"/>
          </ac:spMkLst>
        </pc:spChg>
      </pc:sldChg>
      <pc:sldChg chg="addSp modSp mod ord">
        <pc:chgData name="Niederhuth, Chad" userId="dc65ded4-7150-447e-a49f-d8107899216f" providerId="ADAL" clId="{F8F945C6-11E2-8043-88C6-B45FB12D0430}" dt="2022-09-21T01:13:12.256" v="1654" actId="207"/>
        <pc:sldMkLst>
          <pc:docMk/>
          <pc:sldMk cId="1320944037" sldId="264"/>
        </pc:sldMkLst>
        <pc:spChg chg="mod">
          <ac:chgData name="Niederhuth, Chad" userId="dc65ded4-7150-447e-a49f-d8107899216f" providerId="ADAL" clId="{F8F945C6-11E2-8043-88C6-B45FB12D0430}" dt="2022-09-21T00:38:30.771" v="338" actId="20577"/>
          <ac:spMkLst>
            <pc:docMk/>
            <pc:sldMk cId="1320944037" sldId="264"/>
            <ac:spMk id="2" creationId="{217209B1-224A-7A3B-CD3C-7EE10C91DD31}"/>
          </ac:spMkLst>
        </pc:spChg>
        <pc:spChg chg="mod">
          <ac:chgData name="Niederhuth, Chad" userId="dc65ded4-7150-447e-a49f-d8107899216f" providerId="ADAL" clId="{F8F945C6-11E2-8043-88C6-B45FB12D0430}" dt="2022-09-21T01:13:12.256" v="1654" actId="207"/>
          <ac:spMkLst>
            <pc:docMk/>
            <pc:sldMk cId="1320944037" sldId="264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F8F945C6-11E2-8043-88C6-B45FB12D0430}" dt="2022-09-21T00:31:16.898" v="81" actId="1076"/>
          <ac:spMkLst>
            <pc:docMk/>
            <pc:sldMk cId="1320944037" sldId="264"/>
            <ac:spMk id="6" creationId="{5C899DC9-BA2F-EFF8-BBA8-0C9E2DEFCFC2}"/>
          </ac:spMkLst>
        </pc:spChg>
        <pc:picChg chg="add mod">
          <ac:chgData name="Niederhuth, Chad" userId="dc65ded4-7150-447e-a49f-d8107899216f" providerId="ADAL" clId="{F8F945C6-11E2-8043-88C6-B45FB12D0430}" dt="2022-09-21T00:31:20.375" v="82" actId="1076"/>
          <ac:picMkLst>
            <pc:docMk/>
            <pc:sldMk cId="1320944037" sldId="264"/>
            <ac:picMk id="5" creationId="{A4691DB1-2F31-75E6-7AB4-F36725CCEB88}"/>
          </ac:picMkLst>
        </pc:picChg>
      </pc:sldChg>
      <pc:sldChg chg="addSp delSp modSp mod">
        <pc:chgData name="Niederhuth, Chad" userId="dc65ded4-7150-447e-a49f-d8107899216f" providerId="ADAL" clId="{F8F945C6-11E2-8043-88C6-B45FB12D0430}" dt="2022-09-21T01:12:45.835" v="1650" actId="12"/>
        <pc:sldMkLst>
          <pc:docMk/>
          <pc:sldMk cId="2166550599" sldId="265"/>
        </pc:sldMkLst>
        <pc:spChg chg="mod">
          <ac:chgData name="Niederhuth, Chad" userId="dc65ded4-7150-447e-a49f-d8107899216f" providerId="ADAL" clId="{F8F945C6-11E2-8043-88C6-B45FB12D0430}" dt="2022-09-21T01:12:45.835" v="1650" actId="12"/>
          <ac:spMkLst>
            <pc:docMk/>
            <pc:sldMk cId="2166550599" sldId="265"/>
            <ac:spMk id="3" creationId="{C5DC5D5E-75FC-CB75-FA08-FF8E34576C4E}"/>
          </ac:spMkLst>
        </pc:spChg>
        <pc:graphicFrameChg chg="add del mod">
          <ac:chgData name="Niederhuth, Chad" userId="dc65ded4-7150-447e-a49f-d8107899216f" providerId="ADAL" clId="{F8F945C6-11E2-8043-88C6-B45FB12D0430}" dt="2022-09-21T00:49:23.488" v="543"/>
          <ac:graphicFrameMkLst>
            <pc:docMk/>
            <pc:sldMk cId="2166550599" sldId="265"/>
            <ac:graphicFrameMk id="4" creationId="{FA7C2687-AA9A-542E-DA2A-14430F211C7D}"/>
          </ac:graphicFrameMkLst>
        </pc:graphicFrameChg>
        <pc:graphicFrameChg chg="add del mod">
          <ac:chgData name="Niederhuth, Chad" userId="dc65ded4-7150-447e-a49f-d8107899216f" providerId="ADAL" clId="{F8F945C6-11E2-8043-88C6-B45FB12D0430}" dt="2022-09-21T00:49:26.291" v="545"/>
          <ac:graphicFrameMkLst>
            <pc:docMk/>
            <pc:sldMk cId="2166550599" sldId="265"/>
            <ac:graphicFrameMk id="5" creationId="{7FEBA40E-250F-E116-C575-0769A4946252}"/>
          </ac:graphicFrameMkLst>
        </pc:graphicFrameChg>
      </pc:sldChg>
      <pc:sldChg chg="del">
        <pc:chgData name="Niederhuth, Chad" userId="dc65ded4-7150-447e-a49f-d8107899216f" providerId="ADAL" clId="{F8F945C6-11E2-8043-88C6-B45FB12D0430}" dt="2022-09-21T01:13:40.297" v="1655" actId="2696"/>
        <pc:sldMkLst>
          <pc:docMk/>
          <pc:sldMk cId="2099273059" sldId="266"/>
        </pc:sldMkLst>
      </pc:sldChg>
      <pc:sldChg chg="modSp mod">
        <pc:chgData name="Niederhuth, Chad" userId="dc65ded4-7150-447e-a49f-d8107899216f" providerId="ADAL" clId="{F8F945C6-11E2-8043-88C6-B45FB12D0430}" dt="2022-09-21T01:42:15.446" v="3207" actId="14100"/>
        <pc:sldMkLst>
          <pc:docMk/>
          <pc:sldMk cId="2442718020" sldId="268"/>
        </pc:sldMkLst>
        <pc:spChg chg="mod">
          <ac:chgData name="Niederhuth, Chad" userId="dc65ded4-7150-447e-a49f-d8107899216f" providerId="ADAL" clId="{F8F945C6-11E2-8043-88C6-B45FB12D0430}" dt="2022-09-21T01:42:15.446" v="3207" actId="14100"/>
          <ac:spMkLst>
            <pc:docMk/>
            <pc:sldMk cId="2442718020" sldId="268"/>
            <ac:spMk id="3" creationId="{C5DC5D5E-75FC-CB75-FA08-FF8E34576C4E}"/>
          </ac:spMkLst>
        </pc:spChg>
      </pc:sldChg>
      <pc:sldChg chg="addSp modSp mod">
        <pc:chgData name="Niederhuth, Chad" userId="dc65ded4-7150-447e-a49f-d8107899216f" providerId="ADAL" clId="{F8F945C6-11E2-8043-88C6-B45FB12D0430}" dt="2022-09-21T13:50:04.127" v="4242" actId="1076"/>
        <pc:sldMkLst>
          <pc:docMk/>
          <pc:sldMk cId="355758483" sldId="271"/>
        </pc:sldMkLst>
        <pc:spChg chg="mod">
          <ac:chgData name="Niederhuth, Chad" userId="dc65ded4-7150-447e-a49f-d8107899216f" providerId="ADAL" clId="{F8F945C6-11E2-8043-88C6-B45FB12D0430}" dt="2022-09-21T13:48:41.761" v="4189" actId="20577"/>
          <ac:spMkLst>
            <pc:docMk/>
            <pc:sldMk cId="355758483" sldId="271"/>
            <ac:spMk id="3" creationId="{C5DC5D5E-75FC-CB75-FA08-FF8E34576C4E}"/>
          </ac:spMkLst>
        </pc:spChg>
        <pc:spChg chg="mod">
          <ac:chgData name="Niederhuth, Chad" userId="dc65ded4-7150-447e-a49f-d8107899216f" providerId="ADAL" clId="{F8F945C6-11E2-8043-88C6-B45FB12D0430}" dt="2022-09-21T13:48:49.171" v="4190" actId="1076"/>
          <ac:spMkLst>
            <pc:docMk/>
            <pc:sldMk cId="355758483" sldId="271"/>
            <ac:spMk id="5" creationId="{2642AD78-B3A7-7357-B90C-AC2EEDD40E66}"/>
          </ac:spMkLst>
        </pc:spChg>
        <pc:spChg chg="add mod">
          <ac:chgData name="Niederhuth, Chad" userId="dc65ded4-7150-447e-a49f-d8107899216f" providerId="ADAL" clId="{F8F945C6-11E2-8043-88C6-B45FB12D0430}" dt="2022-09-21T13:49:32.902" v="4207" actId="1076"/>
          <ac:spMkLst>
            <pc:docMk/>
            <pc:sldMk cId="355758483" sldId="271"/>
            <ac:spMk id="11" creationId="{A267DCEA-EBB9-5426-7401-A1E3E63C9607}"/>
          </ac:spMkLst>
        </pc:spChg>
        <pc:spChg chg="add mod">
          <ac:chgData name="Niederhuth, Chad" userId="dc65ded4-7150-447e-a49f-d8107899216f" providerId="ADAL" clId="{F8F945C6-11E2-8043-88C6-B45FB12D0430}" dt="2022-09-21T13:49:44.336" v="4222" actId="1076"/>
          <ac:spMkLst>
            <pc:docMk/>
            <pc:sldMk cId="355758483" sldId="271"/>
            <ac:spMk id="12" creationId="{B1FFE7AD-ADD7-1249-3B94-08A3048B3E04}"/>
          </ac:spMkLst>
        </pc:spChg>
        <pc:spChg chg="add mod">
          <ac:chgData name="Niederhuth, Chad" userId="dc65ded4-7150-447e-a49f-d8107899216f" providerId="ADAL" clId="{F8F945C6-11E2-8043-88C6-B45FB12D0430}" dt="2022-09-21T13:50:04.127" v="4242" actId="1076"/>
          <ac:spMkLst>
            <pc:docMk/>
            <pc:sldMk cId="355758483" sldId="271"/>
            <ac:spMk id="13" creationId="{87629905-D380-8FCA-7004-91212875215F}"/>
          </ac:spMkLst>
        </pc:spChg>
        <pc:picChg chg="add mod">
          <ac:chgData name="Niederhuth, Chad" userId="dc65ded4-7150-447e-a49f-d8107899216f" providerId="ADAL" clId="{F8F945C6-11E2-8043-88C6-B45FB12D0430}" dt="2022-09-21T13:49:07.477" v="4197" actId="1076"/>
          <ac:picMkLst>
            <pc:docMk/>
            <pc:sldMk cId="355758483" sldId="271"/>
            <ac:picMk id="6" creationId="{32D5E035-42F5-20A1-4EF0-BEAFFA209CDE}"/>
          </ac:picMkLst>
        </pc:picChg>
        <pc:picChg chg="mod">
          <ac:chgData name="Niederhuth, Chad" userId="dc65ded4-7150-447e-a49f-d8107899216f" providerId="ADAL" clId="{F8F945C6-11E2-8043-88C6-B45FB12D0430}" dt="2022-09-21T13:48:49.171" v="4190" actId="1076"/>
          <ac:picMkLst>
            <pc:docMk/>
            <pc:sldMk cId="355758483" sldId="271"/>
            <ac:picMk id="7" creationId="{8D6E141A-66A0-F59C-26E1-C92CD138247D}"/>
          </ac:picMkLst>
        </pc:picChg>
        <pc:picChg chg="add mod">
          <ac:chgData name="Niederhuth, Chad" userId="dc65ded4-7150-447e-a49f-d8107899216f" providerId="ADAL" clId="{F8F945C6-11E2-8043-88C6-B45FB12D0430}" dt="2022-09-21T13:49:15.603" v="4202" actId="1076"/>
          <ac:picMkLst>
            <pc:docMk/>
            <pc:sldMk cId="355758483" sldId="271"/>
            <ac:picMk id="9" creationId="{E119BCB8-F5CC-E24E-4442-489675C7C88B}"/>
          </ac:picMkLst>
        </pc:picChg>
      </pc:sldChg>
      <pc:sldChg chg="modSp mod">
        <pc:chgData name="Niederhuth, Chad" userId="dc65ded4-7150-447e-a49f-d8107899216f" providerId="ADAL" clId="{F8F945C6-11E2-8043-88C6-B45FB12D0430}" dt="2022-09-21T01:20:32.759" v="2343" actId="20577"/>
        <pc:sldMkLst>
          <pc:docMk/>
          <pc:sldMk cId="69179730" sldId="273"/>
        </pc:sldMkLst>
        <pc:spChg chg="mod">
          <ac:chgData name="Niederhuth, Chad" userId="dc65ded4-7150-447e-a49f-d8107899216f" providerId="ADAL" clId="{F8F945C6-11E2-8043-88C6-B45FB12D0430}" dt="2022-09-21T01:20:32.759" v="2343" actId="20577"/>
          <ac:spMkLst>
            <pc:docMk/>
            <pc:sldMk cId="69179730" sldId="273"/>
            <ac:spMk id="3" creationId="{C5DC5D5E-75FC-CB75-FA08-FF8E34576C4E}"/>
          </ac:spMkLst>
        </pc:spChg>
      </pc:sldChg>
      <pc:sldChg chg="addSp delSp modSp add del mod">
        <pc:chgData name="Niederhuth, Chad" userId="dc65ded4-7150-447e-a49f-d8107899216f" providerId="ADAL" clId="{F8F945C6-11E2-8043-88C6-B45FB12D0430}" dt="2022-09-21T01:12:48.313" v="1651" actId="2696"/>
        <pc:sldMkLst>
          <pc:docMk/>
          <pc:sldMk cId="2216879331" sldId="307"/>
        </pc:sldMkLst>
        <pc:spChg chg="mod">
          <ac:chgData name="Niederhuth, Chad" userId="dc65ded4-7150-447e-a49f-d8107899216f" providerId="ADAL" clId="{F8F945C6-11E2-8043-88C6-B45FB12D0430}" dt="2022-09-21T01:12:29.332" v="1644" actId="20577"/>
          <ac:spMkLst>
            <pc:docMk/>
            <pc:sldMk cId="2216879331" sldId="307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F8F945C6-11E2-8043-88C6-B45FB12D0430}" dt="2022-09-21T01:12:13.795" v="1608" actId="1076"/>
          <ac:spMkLst>
            <pc:docMk/>
            <pc:sldMk cId="2216879331" sldId="307"/>
            <ac:spMk id="6" creationId="{C55CB44B-5706-C1FC-281A-D64E3A9DB7FB}"/>
          </ac:spMkLst>
        </pc:spChg>
        <pc:spChg chg="add del mod">
          <ac:chgData name="Niederhuth, Chad" userId="dc65ded4-7150-447e-a49f-d8107899216f" providerId="ADAL" clId="{F8F945C6-11E2-8043-88C6-B45FB12D0430}" dt="2022-09-21T01:12:32.897" v="1646"/>
          <ac:spMkLst>
            <pc:docMk/>
            <pc:sldMk cId="2216879331" sldId="307"/>
            <ac:spMk id="7" creationId="{2F7B91E5-5176-84F4-1FC8-EEDCF058D44A}"/>
          </ac:spMkLst>
        </pc:spChg>
        <pc:picChg chg="add mod">
          <ac:chgData name="Niederhuth, Chad" userId="dc65ded4-7150-447e-a49f-d8107899216f" providerId="ADAL" clId="{F8F945C6-11E2-8043-88C6-B45FB12D0430}" dt="2022-09-21T01:10:28.196" v="1599" actId="1076"/>
          <ac:picMkLst>
            <pc:docMk/>
            <pc:sldMk cId="2216879331" sldId="307"/>
            <ac:picMk id="5" creationId="{3EFF4A2F-F4EF-CD74-2DB9-2196C0D48B11}"/>
          </ac:picMkLst>
        </pc:picChg>
      </pc:sldChg>
      <pc:sldChg chg="modSp new mod">
        <pc:chgData name="Niederhuth, Chad" userId="dc65ded4-7150-447e-a49f-d8107899216f" providerId="ADAL" clId="{F8F945C6-11E2-8043-88C6-B45FB12D0430}" dt="2022-09-21T01:46:41.782" v="3651" actId="207"/>
        <pc:sldMkLst>
          <pc:docMk/>
          <pc:sldMk cId="2822595386" sldId="307"/>
        </pc:sldMkLst>
        <pc:spChg chg="mod">
          <ac:chgData name="Niederhuth, Chad" userId="dc65ded4-7150-447e-a49f-d8107899216f" providerId="ADAL" clId="{F8F945C6-11E2-8043-88C6-B45FB12D0430}" dt="2022-09-21T01:43:39.753" v="3278" actId="20577"/>
          <ac:spMkLst>
            <pc:docMk/>
            <pc:sldMk cId="2822595386" sldId="307"/>
            <ac:spMk id="2" creationId="{FC435BD9-DF85-2C49-96D7-98758C00FBE2}"/>
          </ac:spMkLst>
        </pc:spChg>
        <pc:spChg chg="mod">
          <ac:chgData name="Niederhuth, Chad" userId="dc65ded4-7150-447e-a49f-d8107899216f" providerId="ADAL" clId="{F8F945C6-11E2-8043-88C6-B45FB12D0430}" dt="2022-09-21T01:46:41.782" v="3651" actId="207"/>
          <ac:spMkLst>
            <pc:docMk/>
            <pc:sldMk cId="2822595386" sldId="307"/>
            <ac:spMk id="3" creationId="{29B840CF-56F4-23BE-5854-45891AC29CC2}"/>
          </ac:spMkLst>
        </pc:spChg>
      </pc:sldChg>
    </pc:docChg>
  </pc:docChgLst>
  <pc:docChgLst>
    <pc:chgData name="Niederhuth, Chad" userId="dc65ded4-7150-447e-a49f-d8107899216f" providerId="ADAL" clId="{20144D8A-2084-F34D-BA11-3F905878CCC6}"/>
    <pc:docChg chg="undo redo custSel addSld delSld modSld sldOrd">
      <pc:chgData name="Niederhuth, Chad" userId="dc65ded4-7150-447e-a49f-d8107899216f" providerId="ADAL" clId="{20144D8A-2084-F34D-BA11-3F905878CCC6}" dt="2022-09-20T19:00:49.564" v="12371" actId="20577"/>
      <pc:docMkLst>
        <pc:docMk/>
      </pc:docMkLst>
      <pc:sldChg chg="modSp mod">
        <pc:chgData name="Niederhuth, Chad" userId="dc65ded4-7150-447e-a49f-d8107899216f" providerId="ADAL" clId="{20144D8A-2084-F34D-BA11-3F905878CCC6}" dt="2022-09-20T13:14:56.694" v="141" actId="20577"/>
        <pc:sldMkLst>
          <pc:docMk/>
          <pc:sldMk cId="820799361" sldId="257"/>
        </pc:sldMkLst>
        <pc:spChg chg="mod">
          <ac:chgData name="Niederhuth, Chad" userId="dc65ded4-7150-447e-a49f-d8107899216f" providerId="ADAL" clId="{20144D8A-2084-F34D-BA11-3F905878CCC6}" dt="2022-09-20T13:14:56.694" v="141" actId="20577"/>
          <ac:spMkLst>
            <pc:docMk/>
            <pc:sldMk cId="820799361" sldId="257"/>
            <ac:spMk id="3" creationId="{C5DC5D5E-75FC-CB75-FA08-FF8E34576C4E}"/>
          </ac:spMkLst>
        </pc:spChg>
      </pc:sldChg>
      <pc:sldChg chg="addSp modSp mod ord">
        <pc:chgData name="Niederhuth, Chad" userId="dc65ded4-7150-447e-a49f-d8107899216f" providerId="ADAL" clId="{20144D8A-2084-F34D-BA11-3F905878CCC6}" dt="2022-09-20T18:25:26.809" v="10804" actId="1076"/>
        <pc:sldMkLst>
          <pc:docMk/>
          <pc:sldMk cId="2673505587" sldId="258"/>
        </pc:sldMkLst>
        <pc:spChg chg="mod">
          <ac:chgData name="Niederhuth, Chad" userId="dc65ded4-7150-447e-a49f-d8107899216f" providerId="ADAL" clId="{20144D8A-2084-F34D-BA11-3F905878CCC6}" dt="2022-09-20T18:24:34.115" v="10801" actId="207"/>
          <ac:spMkLst>
            <pc:docMk/>
            <pc:sldMk cId="2673505587" sldId="258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8:24:40.797" v="10803" actId="1076"/>
          <ac:spMkLst>
            <pc:docMk/>
            <pc:sldMk cId="2673505587" sldId="258"/>
            <ac:spMk id="5" creationId="{C3F94B0C-AB99-79F4-0CDE-6C9511EE7C5A}"/>
          </ac:spMkLst>
        </pc:spChg>
        <pc:picChg chg="add mod">
          <ac:chgData name="Niederhuth, Chad" userId="dc65ded4-7150-447e-a49f-d8107899216f" providerId="ADAL" clId="{20144D8A-2084-F34D-BA11-3F905878CCC6}" dt="2022-09-20T18:25:26.809" v="10804" actId="1076"/>
          <ac:picMkLst>
            <pc:docMk/>
            <pc:sldMk cId="2673505587" sldId="258"/>
            <ac:picMk id="4" creationId="{8620EB1E-3BF4-07E4-E518-AC024C4E0EB3}"/>
          </ac:picMkLst>
        </pc:picChg>
      </pc:sldChg>
      <pc:sldChg chg="modSp mod">
        <pc:chgData name="Niederhuth, Chad" userId="dc65ded4-7150-447e-a49f-d8107899216f" providerId="ADAL" clId="{20144D8A-2084-F34D-BA11-3F905878CCC6}" dt="2022-09-20T14:53:10.566" v="4848" actId="20577"/>
        <pc:sldMkLst>
          <pc:docMk/>
          <pc:sldMk cId="2860385636" sldId="259"/>
        </pc:sldMkLst>
        <pc:spChg chg="mod">
          <ac:chgData name="Niederhuth, Chad" userId="dc65ded4-7150-447e-a49f-d8107899216f" providerId="ADAL" clId="{20144D8A-2084-F34D-BA11-3F905878CCC6}" dt="2022-09-20T14:53:10.566" v="4848" actId="20577"/>
          <ac:spMkLst>
            <pc:docMk/>
            <pc:sldMk cId="2860385636" sldId="259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20144D8A-2084-F34D-BA11-3F905878CCC6}" dt="2022-09-20T18:57:16.675" v="11955" actId="20577"/>
        <pc:sldMkLst>
          <pc:docMk/>
          <pc:sldMk cId="47101360" sldId="260"/>
        </pc:sldMkLst>
        <pc:spChg chg="mod">
          <ac:chgData name="Niederhuth, Chad" userId="dc65ded4-7150-447e-a49f-d8107899216f" providerId="ADAL" clId="{20144D8A-2084-F34D-BA11-3F905878CCC6}" dt="2022-09-20T18:57:16.675" v="11955" actId="20577"/>
          <ac:spMkLst>
            <pc:docMk/>
            <pc:sldMk cId="47101360" sldId="260"/>
            <ac:spMk id="3" creationId="{C5DC5D5E-75FC-CB75-FA08-FF8E34576C4E}"/>
          </ac:spMkLst>
        </pc:spChg>
      </pc:sldChg>
      <pc:sldChg chg="addSp modSp mod ord">
        <pc:chgData name="Niederhuth, Chad" userId="dc65ded4-7150-447e-a49f-d8107899216f" providerId="ADAL" clId="{20144D8A-2084-F34D-BA11-3F905878CCC6}" dt="2022-09-20T18:54:29.737" v="11911" actId="20578"/>
        <pc:sldMkLst>
          <pc:docMk/>
          <pc:sldMk cId="3806727131" sldId="261"/>
        </pc:sldMkLst>
        <pc:spChg chg="mod">
          <ac:chgData name="Niederhuth, Chad" userId="dc65ded4-7150-447e-a49f-d8107899216f" providerId="ADAL" clId="{20144D8A-2084-F34D-BA11-3F905878CCC6}" dt="2022-09-20T18:51:32.230" v="11900" actId="27636"/>
          <ac:spMkLst>
            <pc:docMk/>
            <pc:sldMk cId="3806727131" sldId="261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8:54:19.360" v="11908" actId="1076"/>
          <ac:spMkLst>
            <pc:docMk/>
            <pc:sldMk cId="3806727131" sldId="261"/>
            <ac:spMk id="5" creationId="{DC4E2CA6-A72E-0B52-33EB-8DFAEC7BC816}"/>
          </ac:spMkLst>
        </pc:spChg>
        <pc:picChg chg="add mod">
          <ac:chgData name="Niederhuth, Chad" userId="dc65ded4-7150-447e-a49f-d8107899216f" providerId="ADAL" clId="{20144D8A-2084-F34D-BA11-3F905878CCC6}" dt="2022-09-20T18:54:22.569" v="11910" actId="1076"/>
          <ac:picMkLst>
            <pc:docMk/>
            <pc:sldMk cId="3806727131" sldId="261"/>
            <ac:picMk id="4" creationId="{1AB581AA-2BC1-B9B6-4FA0-9852FE761BAA}"/>
          </ac:picMkLst>
        </pc:picChg>
      </pc:sldChg>
      <pc:sldChg chg="modSp mod ord">
        <pc:chgData name="Niederhuth, Chad" userId="dc65ded4-7150-447e-a49f-d8107899216f" providerId="ADAL" clId="{20144D8A-2084-F34D-BA11-3F905878CCC6}" dt="2022-09-20T18:12:29.286" v="10492" actId="27636"/>
        <pc:sldMkLst>
          <pc:docMk/>
          <pc:sldMk cId="3647707501" sldId="262"/>
        </pc:sldMkLst>
        <pc:spChg chg="mod">
          <ac:chgData name="Niederhuth, Chad" userId="dc65ded4-7150-447e-a49f-d8107899216f" providerId="ADAL" clId="{20144D8A-2084-F34D-BA11-3F905878CCC6}" dt="2022-09-20T18:12:29.286" v="10492" actId="27636"/>
          <ac:spMkLst>
            <pc:docMk/>
            <pc:sldMk cId="3647707501" sldId="262"/>
            <ac:spMk id="3" creationId="{C5DC5D5E-75FC-CB75-FA08-FF8E34576C4E}"/>
          </ac:spMkLst>
        </pc:spChg>
      </pc:sldChg>
      <pc:sldChg chg="modSp mod ord">
        <pc:chgData name="Niederhuth, Chad" userId="dc65ded4-7150-447e-a49f-d8107899216f" providerId="ADAL" clId="{20144D8A-2084-F34D-BA11-3F905878CCC6}" dt="2022-09-20T18:06:29.571" v="9966" actId="20577"/>
        <pc:sldMkLst>
          <pc:docMk/>
          <pc:sldMk cId="609107013" sldId="263"/>
        </pc:sldMkLst>
        <pc:spChg chg="mod">
          <ac:chgData name="Niederhuth, Chad" userId="dc65ded4-7150-447e-a49f-d8107899216f" providerId="ADAL" clId="{20144D8A-2084-F34D-BA11-3F905878CCC6}" dt="2022-09-20T18:06:29.571" v="9966" actId="20577"/>
          <ac:spMkLst>
            <pc:docMk/>
            <pc:sldMk cId="609107013" sldId="263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20144D8A-2084-F34D-BA11-3F905878CCC6}" dt="2022-09-20T19:00:49.564" v="12371" actId="20577"/>
        <pc:sldMkLst>
          <pc:docMk/>
          <pc:sldMk cId="1320944037" sldId="264"/>
        </pc:sldMkLst>
        <pc:spChg chg="mod">
          <ac:chgData name="Niederhuth, Chad" userId="dc65ded4-7150-447e-a49f-d8107899216f" providerId="ADAL" clId="{20144D8A-2084-F34D-BA11-3F905878CCC6}" dt="2022-09-20T19:00:49.564" v="12371" actId="20577"/>
          <ac:spMkLst>
            <pc:docMk/>
            <pc:sldMk cId="1320944037" sldId="264"/>
            <ac:spMk id="3" creationId="{C5DC5D5E-75FC-CB75-FA08-FF8E34576C4E}"/>
          </ac:spMkLst>
        </pc:spChg>
      </pc:sldChg>
      <pc:sldChg chg="modSp del mod">
        <pc:chgData name="Niederhuth, Chad" userId="dc65ded4-7150-447e-a49f-d8107899216f" providerId="ADAL" clId="{20144D8A-2084-F34D-BA11-3F905878CCC6}" dt="2022-09-20T16:26:32.233" v="6447" actId="2696"/>
        <pc:sldMkLst>
          <pc:docMk/>
          <pc:sldMk cId="4292015016" sldId="267"/>
        </pc:sldMkLst>
        <pc:spChg chg="mod">
          <ac:chgData name="Niederhuth, Chad" userId="dc65ded4-7150-447e-a49f-d8107899216f" providerId="ADAL" clId="{20144D8A-2084-F34D-BA11-3F905878CCC6}" dt="2022-09-20T15:20:51.936" v="5361" actId="20577"/>
          <ac:spMkLst>
            <pc:docMk/>
            <pc:sldMk cId="4292015016" sldId="267"/>
            <ac:spMk id="3" creationId="{C5DC5D5E-75FC-CB75-FA08-FF8E34576C4E}"/>
          </ac:spMkLst>
        </pc:spChg>
      </pc:sldChg>
      <pc:sldChg chg="addSp modSp del mod ord">
        <pc:chgData name="Niederhuth, Chad" userId="dc65ded4-7150-447e-a49f-d8107899216f" providerId="ADAL" clId="{20144D8A-2084-F34D-BA11-3F905878CCC6}" dt="2022-09-20T13:17:36.154" v="156" actId="2696"/>
        <pc:sldMkLst>
          <pc:docMk/>
          <pc:sldMk cId="2716636888" sldId="269"/>
        </pc:sldMkLst>
        <pc:spChg chg="add mod">
          <ac:chgData name="Niederhuth, Chad" userId="dc65ded4-7150-447e-a49f-d8107899216f" providerId="ADAL" clId="{20144D8A-2084-F34D-BA11-3F905878CCC6}" dt="2022-09-20T13:13:27.400" v="33" actId="20577"/>
          <ac:spMkLst>
            <pc:docMk/>
            <pc:sldMk cId="2716636888" sldId="269"/>
            <ac:spMk id="3" creationId="{97AFF974-8164-BF78-B1B0-17B993634C68}"/>
          </ac:spMkLst>
        </pc:spChg>
      </pc:sldChg>
      <pc:sldChg chg="del">
        <pc:chgData name="Niederhuth, Chad" userId="dc65ded4-7150-447e-a49f-d8107899216f" providerId="ADAL" clId="{20144D8A-2084-F34D-BA11-3F905878CCC6}" dt="2022-09-20T17:41:12.673" v="8279" actId="2696"/>
        <pc:sldMkLst>
          <pc:docMk/>
          <pc:sldMk cId="2968325840" sldId="270"/>
        </pc:sldMkLst>
      </pc:sldChg>
      <pc:sldChg chg="addSp modSp mod ord">
        <pc:chgData name="Niederhuth, Chad" userId="dc65ded4-7150-447e-a49f-d8107899216f" providerId="ADAL" clId="{20144D8A-2084-F34D-BA11-3F905878CCC6}" dt="2022-09-20T17:53:51.220" v="8987" actId="20578"/>
        <pc:sldMkLst>
          <pc:docMk/>
          <pc:sldMk cId="355758483" sldId="271"/>
        </pc:sldMkLst>
        <pc:spChg chg="mod">
          <ac:chgData name="Niederhuth, Chad" userId="dc65ded4-7150-447e-a49f-d8107899216f" providerId="ADAL" clId="{20144D8A-2084-F34D-BA11-3F905878CCC6}" dt="2022-09-20T17:41:23.377" v="8292" actId="27636"/>
          <ac:spMkLst>
            <pc:docMk/>
            <pc:sldMk cId="355758483" sldId="271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7:41:26.682" v="8293" actId="1076"/>
          <ac:spMkLst>
            <pc:docMk/>
            <pc:sldMk cId="355758483" sldId="271"/>
            <ac:spMk id="5" creationId="{2642AD78-B3A7-7357-B90C-AC2EEDD40E66}"/>
          </ac:spMkLst>
        </pc:spChg>
        <pc:picChg chg="add mod">
          <ac:chgData name="Niederhuth, Chad" userId="dc65ded4-7150-447e-a49f-d8107899216f" providerId="ADAL" clId="{20144D8A-2084-F34D-BA11-3F905878CCC6}" dt="2022-09-20T17:41:26.682" v="8293" actId="1076"/>
          <ac:picMkLst>
            <pc:docMk/>
            <pc:sldMk cId="355758483" sldId="271"/>
            <ac:picMk id="7" creationId="{8D6E141A-66A0-F59C-26E1-C92CD138247D}"/>
          </ac:picMkLst>
        </pc:picChg>
      </pc:sldChg>
      <pc:sldChg chg="addSp delSp modSp mod ord">
        <pc:chgData name="Niederhuth, Chad" userId="dc65ded4-7150-447e-a49f-d8107899216f" providerId="ADAL" clId="{20144D8A-2084-F34D-BA11-3F905878CCC6}" dt="2022-09-20T16:35:33.383" v="7199" actId="1076"/>
        <pc:sldMkLst>
          <pc:docMk/>
          <pc:sldMk cId="1321117285" sldId="272"/>
        </pc:sldMkLst>
        <pc:spChg chg="mod">
          <ac:chgData name="Niederhuth, Chad" userId="dc65ded4-7150-447e-a49f-d8107899216f" providerId="ADAL" clId="{20144D8A-2084-F34D-BA11-3F905878CCC6}" dt="2022-09-20T16:33:41.238" v="7003" actId="20577"/>
          <ac:spMkLst>
            <pc:docMk/>
            <pc:sldMk cId="1321117285" sldId="272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6:34:05.552" v="7055" actId="20577"/>
          <ac:spMkLst>
            <pc:docMk/>
            <pc:sldMk cId="1321117285" sldId="272"/>
            <ac:spMk id="3" creationId="{C5DC5D5E-75FC-CB75-FA08-FF8E34576C4E}"/>
          </ac:spMkLst>
        </pc:spChg>
        <pc:spChg chg="add del">
          <ac:chgData name="Niederhuth, Chad" userId="dc65ded4-7150-447e-a49f-d8107899216f" providerId="ADAL" clId="{20144D8A-2084-F34D-BA11-3F905878CCC6}" dt="2022-09-20T16:22:33.718" v="6362" actId="478"/>
          <ac:spMkLst>
            <pc:docMk/>
            <pc:sldMk cId="1321117285" sldId="272"/>
            <ac:spMk id="4" creationId="{386887E7-283E-3203-A7FB-B18705F7253A}"/>
          </ac:spMkLst>
        </pc:spChg>
        <pc:spChg chg="add mod">
          <ac:chgData name="Niederhuth, Chad" userId="dc65ded4-7150-447e-a49f-d8107899216f" providerId="ADAL" clId="{20144D8A-2084-F34D-BA11-3F905878CCC6}" dt="2022-09-20T16:34:16.566" v="7057" actId="1076"/>
          <ac:spMkLst>
            <pc:docMk/>
            <pc:sldMk cId="1321117285" sldId="272"/>
            <ac:spMk id="5" creationId="{A619AFAF-8C9D-A004-2755-E0909B624B38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6" creationId="{5A067570-EEBA-1097-031F-4BF44A7C8A91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7" creationId="{A66E0A30-732E-12F7-2976-10DAEDCBD9BB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8" creationId="{5CE2CD7B-9990-1F29-6D69-B5AE56875F06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9" creationId="{88A12280-8795-A585-183A-A8A82639DB3A}"/>
          </ac:spMkLst>
        </pc:spChg>
        <pc:spChg chg="add mod">
          <ac:chgData name="Niederhuth, Chad" userId="dc65ded4-7150-447e-a49f-d8107899216f" providerId="ADAL" clId="{20144D8A-2084-F34D-BA11-3F905878CCC6}" dt="2022-09-20T16:35:33.383" v="7199" actId="1076"/>
          <ac:spMkLst>
            <pc:docMk/>
            <pc:sldMk cId="1321117285" sldId="272"/>
            <ac:spMk id="24" creationId="{6FD7E0B6-9311-F705-503A-C284B3E2E632}"/>
          </ac:spMkLst>
        </pc:sp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1" creationId="{EF88DDB1-DA07-13C4-3030-596B6AD56F11}"/>
          </ac:cxnSpMkLst>
        </pc:cxnChg>
        <pc:cxnChg chg="add del mod">
          <ac:chgData name="Niederhuth, Chad" userId="dc65ded4-7150-447e-a49f-d8107899216f" providerId="ADAL" clId="{20144D8A-2084-F34D-BA11-3F905878CCC6}" dt="2022-09-20T16:23:27.657" v="6409"/>
          <ac:cxnSpMkLst>
            <pc:docMk/>
            <pc:sldMk cId="1321117285" sldId="272"/>
            <ac:cxnSpMk id="12" creationId="{21E7A2BC-81FB-465F-1AA6-9FB88037D6F8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4" creationId="{A9BAA1A7-EEB1-7062-7100-CD74A409F5D4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6" creationId="{A6225869-2C47-603D-3139-6414CBA30CD6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8" creationId="{20967DDC-D439-02AC-EE9D-CAF545FD1C18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20" creationId="{7C5CD328-724B-186A-15F8-02A52ED20065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22" creationId="{368B93CD-C73C-9B3C-37A5-51F4D3B8D889}"/>
          </ac:cxnSpMkLst>
        </pc:cxnChg>
      </pc:sldChg>
      <pc:sldChg chg="modSp mod">
        <pc:chgData name="Niederhuth, Chad" userId="dc65ded4-7150-447e-a49f-d8107899216f" providerId="ADAL" clId="{20144D8A-2084-F34D-BA11-3F905878CCC6}" dt="2022-09-20T16:09:06.414" v="5890" actId="20577"/>
        <pc:sldMkLst>
          <pc:docMk/>
          <pc:sldMk cId="69179730" sldId="273"/>
        </pc:sldMkLst>
        <pc:spChg chg="mod">
          <ac:chgData name="Niederhuth, Chad" userId="dc65ded4-7150-447e-a49f-d8107899216f" providerId="ADAL" clId="{20144D8A-2084-F34D-BA11-3F905878CCC6}" dt="2022-09-20T15:44:27.865" v="5608" actId="20577"/>
          <ac:spMkLst>
            <pc:docMk/>
            <pc:sldMk cId="69179730" sldId="273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6:09:06.414" v="5890" actId="20577"/>
          <ac:spMkLst>
            <pc:docMk/>
            <pc:sldMk cId="69179730" sldId="273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20144D8A-2084-F34D-BA11-3F905878CCC6}" dt="2022-09-20T18:47:59.631" v="11584" actId="20577"/>
        <pc:sldMkLst>
          <pc:docMk/>
          <pc:sldMk cId="3931791813" sldId="274"/>
        </pc:sldMkLst>
        <pc:spChg chg="mod">
          <ac:chgData name="Niederhuth, Chad" userId="dc65ded4-7150-447e-a49f-d8107899216f" providerId="ADAL" clId="{20144D8A-2084-F34D-BA11-3F905878CCC6}" dt="2022-09-20T18:47:59.631" v="11584" actId="20577"/>
          <ac:spMkLst>
            <pc:docMk/>
            <pc:sldMk cId="3931791813" sldId="274"/>
            <ac:spMk id="2" creationId="{217209B1-224A-7A3B-CD3C-7EE10C91DD31}"/>
          </ac:spMkLst>
        </pc:spChg>
      </pc:sldChg>
      <pc:sldChg chg="addSp modSp new mod">
        <pc:chgData name="Niederhuth, Chad" userId="dc65ded4-7150-447e-a49f-d8107899216f" providerId="ADAL" clId="{20144D8A-2084-F34D-BA11-3F905878CCC6}" dt="2022-09-20T18:21:03.681" v="10543" actId="1076"/>
        <pc:sldMkLst>
          <pc:docMk/>
          <pc:sldMk cId="3859783803" sldId="275"/>
        </pc:sldMkLst>
        <pc:spChg chg="mod">
          <ac:chgData name="Niederhuth, Chad" userId="dc65ded4-7150-447e-a49f-d8107899216f" providerId="ADAL" clId="{20144D8A-2084-F34D-BA11-3F905878CCC6}" dt="2022-09-20T13:13:43.389" v="47" actId="20577"/>
          <ac:spMkLst>
            <pc:docMk/>
            <pc:sldMk cId="3859783803" sldId="275"/>
            <ac:spMk id="2" creationId="{324F133D-080C-487B-48F8-3A8DC17936CA}"/>
          </ac:spMkLst>
        </pc:spChg>
        <pc:spChg chg="mod">
          <ac:chgData name="Niederhuth, Chad" userId="dc65ded4-7150-447e-a49f-d8107899216f" providerId="ADAL" clId="{20144D8A-2084-F34D-BA11-3F905878CCC6}" dt="2022-09-20T13:22:36.262" v="595" actId="27636"/>
          <ac:spMkLst>
            <pc:docMk/>
            <pc:sldMk cId="3859783803" sldId="275"/>
            <ac:spMk id="3" creationId="{4890EA29-D0A7-C24C-58CA-D55C0C363197}"/>
          </ac:spMkLst>
        </pc:spChg>
        <pc:spChg chg="add mod">
          <ac:chgData name="Niederhuth, Chad" userId="dc65ded4-7150-447e-a49f-d8107899216f" providerId="ADAL" clId="{20144D8A-2084-F34D-BA11-3F905878CCC6}" dt="2022-09-20T13:36:09.454" v="2085" actId="1076"/>
          <ac:spMkLst>
            <pc:docMk/>
            <pc:sldMk cId="3859783803" sldId="275"/>
            <ac:spMk id="9" creationId="{A9D20D91-DC85-9279-86C7-864B0E265FF5}"/>
          </ac:spMkLst>
        </pc:spChg>
        <pc:spChg chg="add mod">
          <ac:chgData name="Niederhuth, Chad" userId="dc65ded4-7150-447e-a49f-d8107899216f" providerId="ADAL" clId="{20144D8A-2084-F34D-BA11-3F905878CCC6}" dt="2022-09-20T18:21:03.681" v="10543" actId="1076"/>
          <ac:spMkLst>
            <pc:docMk/>
            <pc:sldMk cId="3859783803" sldId="275"/>
            <ac:spMk id="10" creationId="{B5826DEB-C29E-7E22-3676-58934E44CD84}"/>
          </ac:spMkLst>
        </pc:spChg>
        <pc:picChg chg="add mod">
          <ac:chgData name="Niederhuth, Chad" userId="dc65ded4-7150-447e-a49f-d8107899216f" providerId="ADAL" clId="{20144D8A-2084-F34D-BA11-3F905878CCC6}" dt="2022-09-20T13:14:16.232" v="59" actId="14100"/>
          <ac:picMkLst>
            <pc:docMk/>
            <pc:sldMk cId="3859783803" sldId="275"/>
            <ac:picMk id="5" creationId="{D970E79F-E9F3-8A02-42B9-B02F3C413132}"/>
          </ac:picMkLst>
        </pc:picChg>
        <pc:picChg chg="add mod">
          <ac:chgData name="Niederhuth, Chad" userId="dc65ded4-7150-447e-a49f-d8107899216f" providerId="ADAL" clId="{20144D8A-2084-F34D-BA11-3F905878CCC6}" dt="2022-09-20T13:14:06.559" v="57" actId="1076"/>
          <ac:picMkLst>
            <pc:docMk/>
            <pc:sldMk cId="3859783803" sldId="275"/>
            <ac:picMk id="7" creationId="{C084A3C2-5A7E-B4AC-FC23-4F8D6B5CB652}"/>
          </ac:picMkLst>
        </pc:picChg>
      </pc:sldChg>
      <pc:sldChg chg="add">
        <pc:chgData name="Niederhuth, Chad" userId="dc65ded4-7150-447e-a49f-d8107899216f" providerId="ADAL" clId="{20144D8A-2084-F34D-BA11-3F905878CCC6}" dt="2022-09-20T13:17:34.951" v="155"/>
        <pc:sldMkLst>
          <pc:docMk/>
          <pc:sldMk cId="885395105" sldId="276"/>
        </pc:sldMkLst>
      </pc:sldChg>
      <pc:sldChg chg="modSp add mod">
        <pc:chgData name="Niederhuth, Chad" userId="dc65ded4-7150-447e-a49f-d8107899216f" providerId="ADAL" clId="{20144D8A-2084-F34D-BA11-3F905878CCC6}" dt="2022-09-20T13:22:47.706" v="598" actId="5793"/>
        <pc:sldMkLst>
          <pc:docMk/>
          <pc:sldMk cId="199968645" sldId="291"/>
        </pc:sldMkLst>
        <pc:spChg chg="mod">
          <ac:chgData name="Niederhuth, Chad" userId="dc65ded4-7150-447e-a49f-d8107899216f" providerId="ADAL" clId="{20144D8A-2084-F34D-BA11-3F905878CCC6}" dt="2022-09-20T13:18:09.464" v="175" actId="20577"/>
          <ac:spMkLst>
            <pc:docMk/>
            <pc:sldMk cId="199968645" sldId="291"/>
            <ac:spMk id="2" creationId="{DFE6AFAC-3BC9-EE79-6C2A-737296BE2CF3}"/>
          </ac:spMkLst>
        </pc:spChg>
        <pc:spChg chg="mod">
          <ac:chgData name="Niederhuth, Chad" userId="dc65ded4-7150-447e-a49f-d8107899216f" providerId="ADAL" clId="{20144D8A-2084-F34D-BA11-3F905878CCC6}" dt="2022-09-20T13:22:47.706" v="598" actId="5793"/>
          <ac:spMkLst>
            <pc:docMk/>
            <pc:sldMk cId="199968645" sldId="291"/>
            <ac:spMk id="3" creationId="{EC412B90-B9E8-1303-BAF2-4AA9D74BF787}"/>
          </ac:spMkLst>
        </pc:spChg>
      </pc:sldChg>
      <pc:sldChg chg="addSp delSp modSp add mod">
        <pc:chgData name="Niederhuth, Chad" userId="dc65ded4-7150-447e-a49f-d8107899216f" providerId="ADAL" clId="{20144D8A-2084-F34D-BA11-3F905878CCC6}" dt="2022-09-20T13:36:15.467" v="2087" actId="1076"/>
        <pc:sldMkLst>
          <pc:docMk/>
          <pc:sldMk cId="2588015481" sldId="292"/>
        </pc:sldMkLst>
        <pc:spChg chg="mod">
          <ac:chgData name="Niederhuth, Chad" userId="dc65ded4-7150-447e-a49f-d8107899216f" providerId="ADAL" clId="{20144D8A-2084-F34D-BA11-3F905878CCC6}" dt="2022-09-20T13:33:38.717" v="1985" actId="207"/>
          <ac:spMkLst>
            <pc:docMk/>
            <pc:sldMk cId="2588015481" sldId="292"/>
            <ac:spMk id="3" creationId="{4890EA29-D0A7-C24C-58CA-D55C0C363197}"/>
          </ac:spMkLst>
        </pc:spChg>
        <pc:spChg chg="add mod">
          <ac:chgData name="Niederhuth, Chad" userId="dc65ded4-7150-447e-a49f-d8107899216f" providerId="ADAL" clId="{20144D8A-2084-F34D-BA11-3F905878CCC6}" dt="2022-09-20T13:36:15.467" v="2087" actId="1076"/>
          <ac:spMkLst>
            <pc:docMk/>
            <pc:sldMk cId="2588015481" sldId="292"/>
            <ac:spMk id="8" creationId="{018458F5-D11A-24B0-0128-93E36C23CF6F}"/>
          </ac:spMkLst>
        </pc:spChg>
        <pc:picChg chg="add mod">
          <ac:chgData name="Niederhuth, Chad" userId="dc65ded4-7150-447e-a49f-d8107899216f" providerId="ADAL" clId="{20144D8A-2084-F34D-BA11-3F905878CCC6}" dt="2022-09-20T13:28:30.817" v="1249" actId="1076"/>
          <ac:picMkLst>
            <pc:docMk/>
            <pc:sldMk cId="2588015481" sldId="292"/>
            <ac:picMk id="4" creationId="{01F8E286-71ED-7E98-2C0D-027BCF446DCF}"/>
          </ac:picMkLst>
        </pc:picChg>
        <pc:picChg chg="del">
          <ac:chgData name="Niederhuth, Chad" userId="dc65ded4-7150-447e-a49f-d8107899216f" providerId="ADAL" clId="{20144D8A-2084-F34D-BA11-3F905878CCC6}" dt="2022-09-20T13:20:26.216" v="318" actId="478"/>
          <ac:picMkLst>
            <pc:docMk/>
            <pc:sldMk cId="2588015481" sldId="292"/>
            <ac:picMk id="5" creationId="{D970E79F-E9F3-8A02-42B9-B02F3C413132}"/>
          </ac:picMkLst>
        </pc:picChg>
        <pc:picChg chg="add del mod">
          <ac:chgData name="Niederhuth, Chad" userId="dc65ded4-7150-447e-a49f-d8107899216f" providerId="ADAL" clId="{20144D8A-2084-F34D-BA11-3F905878CCC6}" dt="2022-09-20T13:28:39.884" v="1251"/>
          <ac:picMkLst>
            <pc:docMk/>
            <pc:sldMk cId="2588015481" sldId="292"/>
            <ac:picMk id="6" creationId="{907D18F0-277A-B116-D317-08E246DDF6A8}"/>
          </ac:picMkLst>
        </pc:picChg>
        <pc:picChg chg="del">
          <ac:chgData name="Niederhuth, Chad" userId="dc65ded4-7150-447e-a49f-d8107899216f" providerId="ADAL" clId="{20144D8A-2084-F34D-BA11-3F905878CCC6}" dt="2022-09-20T13:20:25.692" v="317" actId="478"/>
          <ac:picMkLst>
            <pc:docMk/>
            <pc:sldMk cId="2588015481" sldId="292"/>
            <ac:picMk id="7" creationId="{C084A3C2-5A7E-B4AC-FC23-4F8D6B5CB652}"/>
          </ac:picMkLst>
        </pc:picChg>
      </pc:sldChg>
      <pc:sldChg chg="addSp delSp modSp add mod">
        <pc:chgData name="Niederhuth, Chad" userId="dc65ded4-7150-447e-a49f-d8107899216f" providerId="ADAL" clId="{20144D8A-2084-F34D-BA11-3F905878CCC6}" dt="2022-09-20T13:36:21.505" v="2090"/>
        <pc:sldMkLst>
          <pc:docMk/>
          <pc:sldMk cId="1457747516" sldId="293"/>
        </pc:sldMkLst>
        <pc:spChg chg="mod">
          <ac:chgData name="Niederhuth, Chad" userId="dc65ded4-7150-447e-a49f-d8107899216f" providerId="ADAL" clId="{20144D8A-2084-F34D-BA11-3F905878CCC6}" dt="2022-09-20T13:31:10.846" v="1589" actId="20577"/>
          <ac:spMkLst>
            <pc:docMk/>
            <pc:sldMk cId="1457747516" sldId="293"/>
            <ac:spMk id="3" creationId="{4890EA29-D0A7-C24C-58CA-D55C0C363197}"/>
          </ac:spMkLst>
        </pc:spChg>
        <pc:spChg chg="add del mod">
          <ac:chgData name="Niederhuth, Chad" userId="dc65ded4-7150-447e-a49f-d8107899216f" providerId="ADAL" clId="{20144D8A-2084-F34D-BA11-3F905878CCC6}" dt="2022-09-20T13:36:18.074" v="2089"/>
          <ac:spMkLst>
            <pc:docMk/>
            <pc:sldMk cId="1457747516" sldId="293"/>
            <ac:spMk id="5" creationId="{E25F5772-C3F9-8AF9-EE22-973D60A1F703}"/>
          </ac:spMkLst>
        </pc:spChg>
        <pc:spChg chg="add mod">
          <ac:chgData name="Niederhuth, Chad" userId="dc65ded4-7150-447e-a49f-d8107899216f" providerId="ADAL" clId="{20144D8A-2084-F34D-BA11-3F905878CCC6}" dt="2022-09-20T13:36:21.505" v="2090"/>
          <ac:spMkLst>
            <pc:docMk/>
            <pc:sldMk cId="1457747516" sldId="293"/>
            <ac:spMk id="6" creationId="{CD5A0E04-AC8C-B9F7-EF1C-5B0FDF511438}"/>
          </ac:spMkLst>
        </pc:spChg>
      </pc:sldChg>
      <pc:sldChg chg="addSp modSp add mod">
        <pc:chgData name="Niederhuth, Chad" userId="dc65ded4-7150-447e-a49f-d8107899216f" providerId="ADAL" clId="{20144D8A-2084-F34D-BA11-3F905878CCC6}" dt="2022-09-20T13:36:23.443" v="2091"/>
        <pc:sldMkLst>
          <pc:docMk/>
          <pc:sldMk cId="320390777" sldId="294"/>
        </pc:sldMkLst>
        <pc:spChg chg="mod">
          <ac:chgData name="Niederhuth, Chad" userId="dc65ded4-7150-447e-a49f-d8107899216f" providerId="ADAL" clId="{20144D8A-2084-F34D-BA11-3F905878CCC6}" dt="2022-09-20T13:34:07.979" v="2014" actId="20577"/>
          <ac:spMkLst>
            <pc:docMk/>
            <pc:sldMk cId="320390777" sldId="294"/>
            <ac:spMk id="2" creationId="{324F133D-080C-487B-48F8-3A8DC17936CA}"/>
          </ac:spMkLst>
        </pc:spChg>
        <pc:spChg chg="mod">
          <ac:chgData name="Niederhuth, Chad" userId="dc65ded4-7150-447e-a49f-d8107899216f" providerId="ADAL" clId="{20144D8A-2084-F34D-BA11-3F905878CCC6}" dt="2022-09-20T13:34:54.616" v="2065" actId="113"/>
          <ac:spMkLst>
            <pc:docMk/>
            <pc:sldMk cId="320390777" sldId="294"/>
            <ac:spMk id="3" creationId="{4890EA29-D0A7-C24C-58CA-D55C0C363197}"/>
          </ac:spMkLst>
        </pc:spChg>
        <pc:spChg chg="add mod">
          <ac:chgData name="Niederhuth, Chad" userId="dc65ded4-7150-447e-a49f-d8107899216f" providerId="ADAL" clId="{20144D8A-2084-F34D-BA11-3F905878CCC6}" dt="2022-09-20T13:36:23.443" v="2091"/>
          <ac:spMkLst>
            <pc:docMk/>
            <pc:sldMk cId="320390777" sldId="294"/>
            <ac:spMk id="5" creationId="{F422D5F6-FF67-DE43-F7F6-CAD3F55718FD}"/>
          </ac:spMkLst>
        </pc:spChg>
      </pc:sldChg>
      <pc:sldChg chg="addSp modSp new mod">
        <pc:chgData name="Niederhuth, Chad" userId="dc65ded4-7150-447e-a49f-d8107899216f" providerId="ADAL" clId="{20144D8A-2084-F34D-BA11-3F905878CCC6}" dt="2022-09-20T14:03:27.096" v="2766" actId="27636"/>
        <pc:sldMkLst>
          <pc:docMk/>
          <pc:sldMk cId="615762071" sldId="295"/>
        </pc:sldMkLst>
        <pc:spChg chg="mod">
          <ac:chgData name="Niederhuth, Chad" userId="dc65ded4-7150-447e-a49f-d8107899216f" providerId="ADAL" clId="{20144D8A-2084-F34D-BA11-3F905878CCC6}" dt="2022-09-20T13:35:08.186" v="2079" actId="20577"/>
          <ac:spMkLst>
            <pc:docMk/>
            <pc:sldMk cId="615762071" sldId="295"/>
            <ac:spMk id="2" creationId="{07F406FF-F7DE-FA66-7943-13467E01B5C4}"/>
          </ac:spMkLst>
        </pc:spChg>
        <pc:spChg chg="mod">
          <ac:chgData name="Niederhuth, Chad" userId="dc65ded4-7150-447e-a49f-d8107899216f" providerId="ADAL" clId="{20144D8A-2084-F34D-BA11-3F905878CCC6}" dt="2022-09-20T14:03:27.096" v="2766" actId="27636"/>
          <ac:spMkLst>
            <pc:docMk/>
            <pc:sldMk cId="615762071" sldId="295"/>
            <ac:spMk id="3" creationId="{E9021706-9591-BF02-D049-A7138AD10FDE}"/>
          </ac:spMkLst>
        </pc:spChg>
        <pc:spChg chg="add mod">
          <ac:chgData name="Niederhuth, Chad" userId="dc65ded4-7150-447e-a49f-d8107899216f" providerId="ADAL" clId="{20144D8A-2084-F34D-BA11-3F905878CCC6}" dt="2022-09-20T13:56:47.621" v="2117"/>
          <ac:spMkLst>
            <pc:docMk/>
            <pc:sldMk cId="615762071" sldId="295"/>
            <ac:spMk id="8" creationId="{AA9929EC-CA77-8A45-6CF4-F0C014799C88}"/>
          </ac:spMkLst>
        </pc:spChg>
        <pc:spChg chg="add mod">
          <ac:chgData name="Niederhuth, Chad" userId="dc65ded4-7150-447e-a49f-d8107899216f" providerId="ADAL" clId="{20144D8A-2084-F34D-BA11-3F905878CCC6}" dt="2022-09-20T13:56:59.157" v="2120" actId="1076"/>
          <ac:spMkLst>
            <pc:docMk/>
            <pc:sldMk cId="615762071" sldId="295"/>
            <ac:spMk id="10" creationId="{0BD37FB0-527C-A1C0-EAA4-01328D0A61DA}"/>
          </ac:spMkLst>
        </pc:spChg>
        <pc:spChg chg="add mod">
          <ac:chgData name="Niederhuth, Chad" userId="dc65ded4-7150-447e-a49f-d8107899216f" providerId="ADAL" clId="{20144D8A-2084-F34D-BA11-3F905878CCC6}" dt="2022-09-20T14:03:24.184" v="2764" actId="1076"/>
          <ac:spMkLst>
            <pc:docMk/>
            <pc:sldMk cId="615762071" sldId="295"/>
            <ac:spMk id="11" creationId="{F9E2C555-0CF3-3497-8053-F902DBD1F141}"/>
          </ac:spMkLst>
        </pc:spChg>
        <pc:spChg chg="add mod">
          <ac:chgData name="Niederhuth, Chad" userId="dc65ded4-7150-447e-a49f-d8107899216f" providerId="ADAL" clId="{20144D8A-2084-F34D-BA11-3F905878CCC6}" dt="2022-09-20T14:03:20.008" v="2763" actId="1076"/>
          <ac:spMkLst>
            <pc:docMk/>
            <pc:sldMk cId="615762071" sldId="295"/>
            <ac:spMk id="12" creationId="{179F5F9F-D2B1-291C-D7C8-10437544E50A}"/>
          </ac:spMkLst>
        </pc:spChg>
        <pc:picChg chg="add mod">
          <ac:chgData name="Niederhuth, Chad" userId="dc65ded4-7150-447e-a49f-d8107899216f" providerId="ADAL" clId="{20144D8A-2084-F34D-BA11-3F905878CCC6}" dt="2022-09-20T14:03:07.803" v="2758" actId="14100"/>
          <ac:picMkLst>
            <pc:docMk/>
            <pc:sldMk cId="615762071" sldId="295"/>
            <ac:picMk id="5" creationId="{EF980CAA-2D0F-0888-747E-39060E8C7B4F}"/>
          </ac:picMkLst>
        </pc:picChg>
        <pc:picChg chg="add mod">
          <ac:chgData name="Niederhuth, Chad" userId="dc65ded4-7150-447e-a49f-d8107899216f" providerId="ADAL" clId="{20144D8A-2084-F34D-BA11-3F905878CCC6}" dt="2022-09-20T14:03:12.143" v="2760" actId="1076"/>
          <ac:picMkLst>
            <pc:docMk/>
            <pc:sldMk cId="615762071" sldId="295"/>
            <ac:picMk id="7" creationId="{E9D7ACD7-4B3C-727C-EEB5-5B6B7A2D80BB}"/>
          </ac:picMkLst>
        </pc:picChg>
      </pc:sldChg>
      <pc:sldChg chg="addSp delSp modSp add mod">
        <pc:chgData name="Niederhuth, Chad" userId="dc65ded4-7150-447e-a49f-d8107899216f" providerId="ADAL" clId="{20144D8A-2084-F34D-BA11-3F905878CCC6}" dt="2022-09-20T14:01:25.439" v="2490" actId="20577"/>
        <pc:sldMkLst>
          <pc:docMk/>
          <pc:sldMk cId="3848947490" sldId="296"/>
        </pc:sldMkLst>
        <pc:spChg chg="mod">
          <ac:chgData name="Niederhuth, Chad" userId="dc65ded4-7150-447e-a49f-d8107899216f" providerId="ADAL" clId="{20144D8A-2084-F34D-BA11-3F905878CCC6}" dt="2022-09-20T13:50:32.297" v="2100" actId="20577"/>
          <ac:spMkLst>
            <pc:docMk/>
            <pc:sldMk cId="3848947490" sldId="296"/>
            <ac:spMk id="2" creationId="{07F406FF-F7DE-FA66-7943-13467E01B5C4}"/>
          </ac:spMkLst>
        </pc:spChg>
        <pc:spChg chg="mod">
          <ac:chgData name="Niederhuth, Chad" userId="dc65ded4-7150-447e-a49f-d8107899216f" providerId="ADAL" clId="{20144D8A-2084-F34D-BA11-3F905878CCC6}" dt="2022-09-20T14:01:25.439" v="2490" actId="20577"/>
          <ac:spMkLst>
            <pc:docMk/>
            <pc:sldMk cId="3848947490" sldId="296"/>
            <ac:spMk id="3" creationId="{E9021706-9591-BF02-D049-A7138AD10FDE}"/>
          </ac:spMkLst>
        </pc:spChg>
        <pc:spChg chg="add mod">
          <ac:chgData name="Niederhuth, Chad" userId="dc65ded4-7150-447e-a49f-d8107899216f" providerId="ADAL" clId="{20144D8A-2084-F34D-BA11-3F905878CCC6}" dt="2022-09-20T14:00:20.756" v="2262" actId="1076"/>
          <ac:spMkLst>
            <pc:docMk/>
            <pc:sldMk cId="3848947490" sldId="296"/>
            <ac:spMk id="6" creationId="{7C022CAF-4494-50BA-4D45-38C0793A2D2A}"/>
          </ac:spMkLst>
        </pc:spChg>
        <pc:picChg chg="add mod">
          <ac:chgData name="Niederhuth, Chad" userId="dc65ded4-7150-447e-a49f-d8107899216f" providerId="ADAL" clId="{20144D8A-2084-F34D-BA11-3F905878CCC6}" dt="2022-09-20T14:00:20.756" v="2262" actId="1076"/>
          <ac:picMkLst>
            <pc:docMk/>
            <pc:sldMk cId="3848947490" sldId="296"/>
            <ac:picMk id="4" creationId="{36F3D5A6-C977-9D6B-4781-14317EEB5991}"/>
          </ac:picMkLst>
        </pc:picChg>
        <pc:picChg chg="del">
          <ac:chgData name="Niederhuth, Chad" userId="dc65ded4-7150-447e-a49f-d8107899216f" providerId="ADAL" clId="{20144D8A-2084-F34D-BA11-3F905878CCC6}" dt="2022-09-20T14:00:16.049" v="2260" actId="478"/>
          <ac:picMkLst>
            <pc:docMk/>
            <pc:sldMk cId="3848947490" sldId="296"/>
            <ac:picMk id="5" creationId="{EF980CAA-2D0F-0888-747E-39060E8C7B4F}"/>
          </ac:picMkLst>
        </pc:picChg>
        <pc:picChg chg="del">
          <ac:chgData name="Niederhuth, Chad" userId="dc65ded4-7150-447e-a49f-d8107899216f" providerId="ADAL" clId="{20144D8A-2084-F34D-BA11-3F905878CCC6}" dt="2022-09-20T14:00:16.993" v="2261" actId="478"/>
          <ac:picMkLst>
            <pc:docMk/>
            <pc:sldMk cId="3848947490" sldId="296"/>
            <ac:picMk id="7" creationId="{E9D7ACD7-4B3C-727C-EEB5-5B6B7A2D80BB}"/>
          </ac:picMkLst>
        </pc:picChg>
      </pc:sldChg>
      <pc:sldChg chg="addSp delSp modSp new mod">
        <pc:chgData name="Niederhuth, Chad" userId="dc65ded4-7150-447e-a49f-d8107899216f" providerId="ADAL" clId="{20144D8A-2084-F34D-BA11-3F905878CCC6}" dt="2022-09-20T14:12:56.874" v="3237" actId="20577"/>
        <pc:sldMkLst>
          <pc:docMk/>
          <pc:sldMk cId="2159603799" sldId="297"/>
        </pc:sldMkLst>
        <pc:spChg chg="mod">
          <ac:chgData name="Niederhuth, Chad" userId="dc65ded4-7150-447e-a49f-d8107899216f" providerId="ADAL" clId="{20144D8A-2084-F34D-BA11-3F905878CCC6}" dt="2022-09-20T14:06:59.640" v="2782" actId="20577"/>
          <ac:spMkLst>
            <pc:docMk/>
            <pc:sldMk cId="2159603799" sldId="297"/>
            <ac:spMk id="2" creationId="{26A2DF90-889E-0C24-9FFB-3C569B950181}"/>
          </ac:spMkLst>
        </pc:spChg>
        <pc:spChg chg="mod">
          <ac:chgData name="Niederhuth, Chad" userId="dc65ded4-7150-447e-a49f-d8107899216f" providerId="ADAL" clId="{20144D8A-2084-F34D-BA11-3F905878CCC6}" dt="2022-09-20T14:12:56.874" v="3237" actId="20577"/>
          <ac:spMkLst>
            <pc:docMk/>
            <pc:sldMk cId="2159603799" sldId="297"/>
            <ac:spMk id="3" creationId="{A7C0F7E7-EF7D-3ECB-1A70-F713385F009D}"/>
          </ac:spMkLst>
        </pc:spChg>
        <pc:spChg chg="add mod">
          <ac:chgData name="Niederhuth, Chad" userId="dc65ded4-7150-447e-a49f-d8107899216f" providerId="ADAL" clId="{20144D8A-2084-F34D-BA11-3F905878CCC6}" dt="2022-09-20T14:11:41.068" v="3024" actId="1076"/>
          <ac:spMkLst>
            <pc:docMk/>
            <pc:sldMk cId="2159603799" sldId="297"/>
            <ac:spMk id="7" creationId="{C4228D4D-B14A-49B0-076C-C36E7AEBE0FD}"/>
          </ac:spMkLst>
        </pc:spChg>
        <pc:picChg chg="add del mod">
          <ac:chgData name="Niederhuth, Chad" userId="dc65ded4-7150-447e-a49f-d8107899216f" providerId="ADAL" clId="{20144D8A-2084-F34D-BA11-3F905878CCC6}" dt="2022-09-20T14:11:08.261" v="3014"/>
          <ac:picMkLst>
            <pc:docMk/>
            <pc:sldMk cId="2159603799" sldId="297"/>
            <ac:picMk id="5" creationId="{FE211D26-143A-E0AB-3092-4E182761EE77}"/>
          </ac:picMkLst>
        </pc:picChg>
        <pc:picChg chg="add del mod">
          <ac:chgData name="Niederhuth, Chad" userId="dc65ded4-7150-447e-a49f-d8107899216f" providerId="ADAL" clId="{20144D8A-2084-F34D-BA11-3F905878CCC6}" dt="2022-09-20T14:11:00.111" v="3008" actId="478"/>
          <ac:picMkLst>
            <pc:docMk/>
            <pc:sldMk cId="2159603799" sldId="297"/>
            <ac:picMk id="1026" creationId="{046FAA19-323C-B071-C9F3-60B830DBE4E2}"/>
          </ac:picMkLst>
        </pc:picChg>
        <pc:picChg chg="add mod">
          <ac:chgData name="Niederhuth, Chad" userId="dc65ded4-7150-447e-a49f-d8107899216f" providerId="ADAL" clId="{20144D8A-2084-F34D-BA11-3F905878CCC6}" dt="2022-09-20T14:11:37.922" v="3023" actId="1076"/>
          <ac:picMkLst>
            <pc:docMk/>
            <pc:sldMk cId="2159603799" sldId="297"/>
            <ac:picMk id="1028" creationId="{D5F0663F-2C9A-621E-65C6-FF7BC5034E73}"/>
          </ac:picMkLst>
        </pc:picChg>
      </pc:sldChg>
      <pc:sldChg chg="add del">
        <pc:chgData name="Niederhuth, Chad" userId="dc65ded4-7150-447e-a49f-d8107899216f" providerId="ADAL" clId="{20144D8A-2084-F34D-BA11-3F905878CCC6}" dt="2022-09-20T13:50:45.671" v="2104"/>
        <pc:sldMkLst>
          <pc:docMk/>
          <pc:sldMk cId="3402872822" sldId="297"/>
        </pc:sldMkLst>
      </pc:sldChg>
      <pc:sldChg chg="addSp delSp modSp add mod ord">
        <pc:chgData name="Niederhuth, Chad" userId="dc65ded4-7150-447e-a49f-d8107899216f" providerId="ADAL" clId="{20144D8A-2084-F34D-BA11-3F905878CCC6}" dt="2022-09-20T14:18:05.595" v="3704" actId="20577"/>
        <pc:sldMkLst>
          <pc:docMk/>
          <pc:sldMk cId="1001250494" sldId="298"/>
        </pc:sldMkLst>
        <pc:spChg chg="mod">
          <ac:chgData name="Niederhuth, Chad" userId="dc65ded4-7150-447e-a49f-d8107899216f" providerId="ADAL" clId="{20144D8A-2084-F34D-BA11-3F905878CCC6}" dt="2022-09-20T14:15:20.390" v="3343" actId="20577"/>
          <ac:spMkLst>
            <pc:docMk/>
            <pc:sldMk cId="1001250494" sldId="298"/>
            <ac:spMk id="2" creationId="{26A2DF90-889E-0C24-9FFB-3C569B950181}"/>
          </ac:spMkLst>
        </pc:spChg>
        <pc:spChg chg="mod">
          <ac:chgData name="Niederhuth, Chad" userId="dc65ded4-7150-447e-a49f-d8107899216f" providerId="ADAL" clId="{20144D8A-2084-F34D-BA11-3F905878CCC6}" dt="2022-09-20T14:18:05.595" v="3704" actId="20577"/>
          <ac:spMkLst>
            <pc:docMk/>
            <pc:sldMk cId="1001250494" sldId="298"/>
            <ac:spMk id="3" creationId="{A7C0F7E7-EF7D-3ECB-1A70-F713385F009D}"/>
          </ac:spMkLst>
        </pc:spChg>
        <pc:spChg chg="del">
          <ac:chgData name="Niederhuth, Chad" userId="dc65ded4-7150-447e-a49f-d8107899216f" providerId="ADAL" clId="{20144D8A-2084-F34D-BA11-3F905878CCC6}" dt="2022-09-20T14:13:09.905" v="3240" actId="478"/>
          <ac:spMkLst>
            <pc:docMk/>
            <pc:sldMk cId="1001250494" sldId="298"/>
            <ac:spMk id="7" creationId="{C4228D4D-B14A-49B0-076C-C36E7AEBE0FD}"/>
          </ac:spMkLst>
        </pc:spChg>
        <pc:spChg chg="add mod">
          <ac:chgData name="Niederhuth, Chad" userId="dc65ded4-7150-447e-a49f-d8107899216f" providerId="ADAL" clId="{20144D8A-2084-F34D-BA11-3F905878CCC6}" dt="2022-09-20T14:15:04.510" v="3284" actId="1076"/>
          <ac:spMkLst>
            <pc:docMk/>
            <pc:sldMk cId="1001250494" sldId="298"/>
            <ac:spMk id="8" creationId="{CBB4B63E-0642-6840-35F9-B61F80A81430}"/>
          </ac:spMkLst>
        </pc:spChg>
        <pc:picChg chg="add mod">
          <ac:chgData name="Niederhuth, Chad" userId="dc65ded4-7150-447e-a49f-d8107899216f" providerId="ADAL" clId="{20144D8A-2084-F34D-BA11-3F905878CCC6}" dt="2022-09-20T14:17:18.325" v="3603" actId="1076"/>
          <ac:picMkLst>
            <pc:docMk/>
            <pc:sldMk cId="1001250494" sldId="298"/>
            <ac:picMk id="5" creationId="{B981FF46-5C66-7C03-A940-44EC4F81BFE2}"/>
          </ac:picMkLst>
        </pc:picChg>
        <pc:picChg chg="add mod">
          <ac:chgData name="Niederhuth, Chad" userId="dc65ded4-7150-447e-a49f-d8107899216f" providerId="ADAL" clId="{20144D8A-2084-F34D-BA11-3F905878CCC6}" dt="2022-09-20T14:17:15.885" v="3602" actId="1076"/>
          <ac:picMkLst>
            <pc:docMk/>
            <pc:sldMk cId="1001250494" sldId="298"/>
            <ac:picMk id="10" creationId="{779227F1-4312-E74E-D30A-A67F746C0B0F}"/>
          </ac:picMkLst>
        </pc:picChg>
        <pc:picChg chg="del">
          <ac:chgData name="Niederhuth, Chad" userId="dc65ded4-7150-447e-a49f-d8107899216f" providerId="ADAL" clId="{20144D8A-2084-F34D-BA11-3F905878CCC6}" dt="2022-09-20T14:13:06.280" v="3239" actId="478"/>
          <ac:picMkLst>
            <pc:docMk/>
            <pc:sldMk cId="1001250494" sldId="298"/>
            <ac:picMk id="1028" creationId="{D5F0663F-2C9A-621E-65C6-FF7BC5034E73}"/>
          </ac:picMkLst>
        </pc:picChg>
      </pc:sldChg>
      <pc:sldChg chg="addSp modSp new mod">
        <pc:chgData name="Niederhuth, Chad" userId="dc65ded4-7150-447e-a49f-d8107899216f" providerId="ADAL" clId="{20144D8A-2084-F34D-BA11-3F905878CCC6}" dt="2022-09-20T14:32:48.166" v="4226" actId="1076"/>
        <pc:sldMkLst>
          <pc:docMk/>
          <pc:sldMk cId="2336258119" sldId="299"/>
        </pc:sldMkLst>
        <pc:spChg chg="mod">
          <ac:chgData name="Niederhuth, Chad" userId="dc65ded4-7150-447e-a49f-d8107899216f" providerId="ADAL" clId="{20144D8A-2084-F34D-BA11-3F905878CCC6}" dt="2022-09-20T14:31:39.434" v="4106" actId="20577"/>
          <ac:spMkLst>
            <pc:docMk/>
            <pc:sldMk cId="2336258119" sldId="299"/>
            <ac:spMk id="2" creationId="{71D7E81E-3D7A-9236-321E-274E3BA577E2}"/>
          </ac:spMkLst>
        </pc:spChg>
        <pc:spChg chg="mod">
          <ac:chgData name="Niederhuth, Chad" userId="dc65ded4-7150-447e-a49f-d8107899216f" providerId="ADAL" clId="{20144D8A-2084-F34D-BA11-3F905878CCC6}" dt="2022-09-20T14:32:27.687" v="4222" actId="27636"/>
          <ac:spMkLst>
            <pc:docMk/>
            <pc:sldMk cId="2336258119" sldId="299"/>
            <ac:spMk id="3" creationId="{24F2E0EA-F12B-F9A4-3C7F-AFA681234826}"/>
          </ac:spMkLst>
        </pc:spChg>
        <pc:spChg chg="add mod">
          <ac:chgData name="Niederhuth, Chad" userId="dc65ded4-7150-447e-a49f-d8107899216f" providerId="ADAL" clId="{20144D8A-2084-F34D-BA11-3F905878CCC6}" dt="2022-09-20T14:25:12.846" v="3797" actId="1076"/>
          <ac:spMkLst>
            <pc:docMk/>
            <pc:sldMk cId="2336258119" sldId="299"/>
            <ac:spMk id="10" creationId="{1805BAC5-7487-D314-3E6B-6B0AF25869CB}"/>
          </ac:spMkLst>
        </pc:spChg>
        <pc:spChg chg="add mod">
          <ac:chgData name="Niederhuth, Chad" userId="dc65ded4-7150-447e-a49f-d8107899216f" providerId="ADAL" clId="{20144D8A-2084-F34D-BA11-3F905878CCC6}" dt="2022-09-20T14:32:38.222" v="4224"/>
          <ac:spMkLst>
            <pc:docMk/>
            <pc:sldMk cId="2336258119" sldId="299"/>
            <ac:spMk id="11" creationId="{B96D0F7D-B5D3-008D-D2A1-DA28F367CB1E}"/>
          </ac:spMkLst>
        </pc:spChg>
        <pc:spChg chg="add mod">
          <ac:chgData name="Niederhuth, Chad" userId="dc65ded4-7150-447e-a49f-d8107899216f" providerId="ADAL" clId="{20144D8A-2084-F34D-BA11-3F905878CCC6}" dt="2022-09-20T14:25:51.055" v="3838" actId="1076"/>
          <ac:spMkLst>
            <pc:docMk/>
            <pc:sldMk cId="2336258119" sldId="299"/>
            <ac:spMk id="13" creationId="{5827C962-CE2F-1DD0-5667-A28A3CC42811}"/>
          </ac:spMkLst>
        </pc:spChg>
        <pc:spChg chg="add mod">
          <ac:chgData name="Niederhuth, Chad" userId="dc65ded4-7150-447e-a49f-d8107899216f" providerId="ADAL" clId="{20144D8A-2084-F34D-BA11-3F905878CCC6}" dt="2022-09-20T14:32:48.166" v="4226" actId="1076"/>
          <ac:spMkLst>
            <pc:docMk/>
            <pc:sldMk cId="2336258119" sldId="299"/>
            <ac:spMk id="14" creationId="{A3E2DCC8-CE1D-869F-74C3-FCE75F16D277}"/>
          </ac:spMkLst>
        </pc:spChg>
        <pc:picChg chg="add mod">
          <ac:chgData name="Niederhuth, Chad" userId="dc65ded4-7150-447e-a49f-d8107899216f" providerId="ADAL" clId="{20144D8A-2084-F34D-BA11-3F905878CCC6}" dt="2022-09-20T14:32:14.548" v="4215" actId="1076"/>
          <ac:picMkLst>
            <pc:docMk/>
            <pc:sldMk cId="2336258119" sldId="299"/>
            <ac:picMk id="5" creationId="{FBD7A1E7-D106-587F-01C5-4C4DF2841CE3}"/>
          </ac:picMkLst>
        </pc:picChg>
        <pc:picChg chg="add mod">
          <ac:chgData name="Niederhuth, Chad" userId="dc65ded4-7150-447e-a49f-d8107899216f" providerId="ADAL" clId="{20144D8A-2084-F34D-BA11-3F905878CCC6}" dt="2022-09-20T14:24:59.976" v="3775" actId="1076"/>
          <ac:picMkLst>
            <pc:docMk/>
            <pc:sldMk cId="2336258119" sldId="299"/>
            <ac:picMk id="7" creationId="{E243A608-96E6-B453-2652-F4D2E66C7087}"/>
          </ac:picMkLst>
        </pc:picChg>
        <pc:picChg chg="add mod">
          <ac:chgData name="Niederhuth, Chad" userId="dc65ded4-7150-447e-a49f-d8107899216f" providerId="ADAL" clId="{20144D8A-2084-F34D-BA11-3F905878CCC6}" dt="2022-09-20T14:24:55.048" v="3772" actId="1076"/>
          <ac:picMkLst>
            <pc:docMk/>
            <pc:sldMk cId="2336258119" sldId="299"/>
            <ac:picMk id="9" creationId="{3A4BCFFF-5041-A618-868A-8FD52A258E96}"/>
          </ac:picMkLst>
        </pc:picChg>
      </pc:sldChg>
      <pc:sldChg chg="modSp new mod">
        <pc:chgData name="Niederhuth, Chad" userId="dc65ded4-7150-447e-a49f-d8107899216f" providerId="ADAL" clId="{20144D8A-2084-F34D-BA11-3F905878CCC6}" dt="2022-09-20T15:02:00.107" v="5306" actId="27636"/>
        <pc:sldMkLst>
          <pc:docMk/>
          <pc:sldMk cId="2895243864" sldId="300"/>
        </pc:sldMkLst>
        <pc:spChg chg="mod">
          <ac:chgData name="Niederhuth, Chad" userId="dc65ded4-7150-447e-a49f-d8107899216f" providerId="ADAL" clId="{20144D8A-2084-F34D-BA11-3F905878CCC6}" dt="2022-09-20T14:44:41.131" v="4302" actId="20577"/>
          <ac:spMkLst>
            <pc:docMk/>
            <pc:sldMk cId="2895243864" sldId="300"/>
            <ac:spMk id="2" creationId="{3C0A36D8-79FE-EDC2-CC8A-FCE5A0042525}"/>
          </ac:spMkLst>
        </pc:spChg>
        <pc:spChg chg="mod">
          <ac:chgData name="Niederhuth, Chad" userId="dc65ded4-7150-447e-a49f-d8107899216f" providerId="ADAL" clId="{20144D8A-2084-F34D-BA11-3F905878CCC6}" dt="2022-09-20T15:02:00.107" v="5306" actId="27636"/>
          <ac:spMkLst>
            <pc:docMk/>
            <pc:sldMk cId="2895243864" sldId="300"/>
            <ac:spMk id="3" creationId="{7F248653-2087-BE37-8361-93F7422CB3BE}"/>
          </ac:spMkLst>
        </pc:spChg>
      </pc:sldChg>
      <pc:sldChg chg="addSp modSp add mod ord">
        <pc:chgData name="Niederhuth, Chad" userId="dc65ded4-7150-447e-a49f-d8107899216f" providerId="ADAL" clId="{20144D8A-2084-F34D-BA11-3F905878CCC6}" dt="2022-09-20T16:33:08.185" v="6989" actId="1076"/>
        <pc:sldMkLst>
          <pc:docMk/>
          <pc:sldMk cId="625429247" sldId="301"/>
        </pc:sldMkLst>
        <pc:spChg chg="add mod">
          <ac:chgData name="Niederhuth, Chad" userId="dc65ded4-7150-447e-a49f-d8107899216f" providerId="ADAL" clId="{20144D8A-2084-F34D-BA11-3F905878CCC6}" dt="2022-09-20T16:33:08.185" v="6989" actId="1076"/>
          <ac:spMkLst>
            <pc:docMk/>
            <pc:sldMk cId="625429247" sldId="301"/>
            <ac:spMk id="7" creationId="{62F1A87D-D00E-7B6A-B54F-9F29763A26C5}"/>
          </ac:spMkLst>
        </pc:spChg>
        <pc:picChg chg="add mod">
          <ac:chgData name="Niederhuth, Chad" userId="dc65ded4-7150-447e-a49f-d8107899216f" providerId="ADAL" clId="{20144D8A-2084-F34D-BA11-3F905878CCC6}" dt="2022-09-20T16:33:08.185" v="6989" actId="1076"/>
          <ac:picMkLst>
            <pc:docMk/>
            <pc:sldMk cId="625429247" sldId="301"/>
            <ac:picMk id="5" creationId="{55A43D1C-289C-86BF-450B-A37A4828E4B3}"/>
          </ac:picMkLst>
        </pc:picChg>
      </pc:sldChg>
      <pc:sldChg chg="addSp modSp add mod">
        <pc:chgData name="Niederhuth, Chad" userId="dc65ded4-7150-447e-a49f-d8107899216f" providerId="ADAL" clId="{20144D8A-2084-F34D-BA11-3F905878CCC6}" dt="2022-09-20T15:44:00.309" v="5587" actId="1076"/>
        <pc:sldMkLst>
          <pc:docMk/>
          <pc:sldMk cId="3812029196" sldId="302"/>
        </pc:sldMkLst>
        <pc:spChg chg="mod">
          <ac:chgData name="Niederhuth, Chad" userId="dc65ded4-7150-447e-a49f-d8107899216f" providerId="ADAL" clId="{20144D8A-2084-F34D-BA11-3F905878CCC6}" dt="2022-09-20T15:41:39.985" v="5394" actId="20577"/>
          <ac:spMkLst>
            <pc:docMk/>
            <pc:sldMk cId="3812029196" sldId="302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5:42:28.626" v="5522" actId="20577"/>
          <ac:spMkLst>
            <pc:docMk/>
            <pc:sldMk cId="3812029196" sldId="302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5:43:48.558" v="5585" actId="1076"/>
          <ac:spMkLst>
            <pc:docMk/>
            <pc:sldMk cId="3812029196" sldId="302"/>
            <ac:spMk id="6" creationId="{51CF09A8-759A-4ED7-813E-D5231A18F040}"/>
          </ac:spMkLst>
        </pc:spChg>
        <pc:spChg chg="add mod">
          <ac:chgData name="Niederhuth, Chad" userId="dc65ded4-7150-447e-a49f-d8107899216f" providerId="ADAL" clId="{20144D8A-2084-F34D-BA11-3F905878CCC6}" dt="2022-09-20T15:43:39.939" v="5575" actId="1076"/>
          <ac:spMkLst>
            <pc:docMk/>
            <pc:sldMk cId="3812029196" sldId="302"/>
            <ac:spMk id="7" creationId="{49AFD706-F4EE-7C88-FB42-5CCE9B994DF0}"/>
          </ac:spMkLst>
        </pc:spChg>
        <pc:spChg chg="add mod">
          <ac:chgData name="Niederhuth, Chad" userId="dc65ded4-7150-447e-a49f-d8107899216f" providerId="ADAL" clId="{20144D8A-2084-F34D-BA11-3F905878CCC6}" dt="2022-09-20T15:44:00.309" v="5587" actId="1076"/>
          <ac:spMkLst>
            <pc:docMk/>
            <pc:sldMk cId="3812029196" sldId="302"/>
            <ac:spMk id="8" creationId="{37284A27-506B-38E1-D70A-3E2204FAA1F5}"/>
          </ac:spMkLst>
        </pc:spChg>
        <pc:picChg chg="add mod">
          <ac:chgData name="Niederhuth, Chad" userId="dc65ded4-7150-447e-a49f-d8107899216f" providerId="ADAL" clId="{20144D8A-2084-F34D-BA11-3F905878CCC6}" dt="2022-09-20T15:43:27.823" v="5557" actId="1076"/>
          <ac:picMkLst>
            <pc:docMk/>
            <pc:sldMk cId="3812029196" sldId="302"/>
            <ac:picMk id="4" creationId="{71306480-6DF9-6DBB-1DF5-49D64596F3FD}"/>
          </ac:picMkLst>
        </pc:picChg>
        <pc:picChg chg="add mod">
          <ac:chgData name="Niederhuth, Chad" userId="dc65ded4-7150-447e-a49f-d8107899216f" providerId="ADAL" clId="{20144D8A-2084-F34D-BA11-3F905878CCC6}" dt="2022-09-20T15:42:57.377" v="5527" actId="1076"/>
          <ac:picMkLst>
            <pc:docMk/>
            <pc:sldMk cId="3812029196" sldId="302"/>
            <ac:picMk id="5" creationId="{42385ADD-6CC1-E5D2-5178-70AD7D94B406}"/>
          </ac:picMkLst>
        </pc:picChg>
      </pc:sldChg>
      <pc:sldChg chg="addSp delSp modSp add mod">
        <pc:chgData name="Niederhuth, Chad" userId="dc65ded4-7150-447e-a49f-d8107899216f" providerId="ADAL" clId="{20144D8A-2084-F34D-BA11-3F905878CCC6}" dt="2022-09-20T16:33:56.416" v="7042" actId="20577"/>
        <pc:sldMkLst>
          <pc:docMk/>
          <pc:sldMk cId="3667899114" sldId="303"/>
        </pc:sldMkLst>
        <pc:spChg chg="mod">
          <ac:chgData name="Niederhuth, Chad" userId="dc65ded4-7150-447e-a49f-d8107899216f" providerId="ADAL" clId="{20144D8A-2084-F34D-BA11-3F905878CCC6}" dt="2022-09-20T16:33:56.416" v="7042" actId="20577"/>
          <ac:spMkLst>
            <pc:docMk/>
            <pc:sldMk cId="3667899114" sldId="303"/>
            <ac:spMk id="3" creationId="{C5DC5D5E-75FC-CB75-FA08-FF8E34576C4E}"/>
          </ac:spMkLst>
        </pc:spChg>
        <pc:spChg chg="add del mod">
          <ac:chgData name="Niederhuth, Chad" userId="dc65ded4-7150-447e-a49f-d8107899216f" providerId="ADAL" clId="{20144D8A-2084-F34D-BA11-3F905878CCC6}" dt="2022-09-20T16:29:14.175" v="6621" actId="478"/>
          <ac:spMkLst>
            <pc:docMk/>
            <pc:sldMk cId="3667899114" sldId="303"/>
            <ac:spMk id="6" creationId="{466DB093-F92F-AC1E-B7E7-C59DBBE8E81A}"/>
          </ac:spMkLst>
        </pc:spChg>
        <pc:spChg chg="del">
          <ac:chgData name="Niederhuth, Chad" userId="dc65ded4-7150-447e-a49f-d8107899216f" providerId="ADAL" clId="{20144D8A-2084-F34D-BA11-3F905878CCC6}" dt="2022-09-20T16:26:43.463" v="6450" actId="478"/>
          <ac:spMkLst>
            <pc:docMk/>
            <pc:sldMk cId="3667899114" sldId="303"/>
            <ac:spMk id="7" creationId="{62F1A87D-D00E-7B6A-B54F-9F29763A26C5}"/>
          </ac:spMkLst>
        </pc:spChg>
        <pc:picChg chg="add del mod">
          <ac:chgData name="Niederhuth, Chad" userId="dc65ded4-7150-447e-a49f-d8107899216f" providerId="ADAL" clId="{20144D8A-2084-F34D-BA11-3F905878CCC6}" dt="2022-09-20T16:29:13.070" v="6620" actId="478"/>
          <ac:picMkLst>
            <pc:docMk/>
            <pc:sldMk cId="3667899114" sldId="303"/>
            <ac:picMk id="4" creationId="{29AD507A-03F0-12C0-A857-562FFB3A1860}"/>
          </ac:picMkLst>
        </pc:picChg>
        <pc:picChg chg="del">
          <ac:chgData name="Niederhuth, Chad" userId="dc65ded4-7150-447e-a49f-d8107899216f" providerId="ADAL" clId="{20144D8A-2084-F34D-BA11-3F905878CCC6}" dt="2022-09-20T16:26:42.288" v="6449" actId="478"/>
          <ac:picMkLst>
            <pc:docMk/>
            <pc:sldMk cId="3667899114" sldId="303"/>
            <ac:picMk id="5" creationId="{55A43D1C-289C-86BF-450B-A37A4828E4B3}"/>
          </ac:picMkLst>
        </pc:picChg>
      </pc:sldChg>
      <pc:sldChg chg="addSp delSp modSp new mod">
        <pc:chgData name="Niederhuth, Chad" userId="dc65ded4-7150-447e-a49f-d8107899216f" providerId="ADAL" clId="{20144D8A-2084-F34D-BA11-3F905878CCC6}" dt="2022-09-20T17:51:25.146" v="8930" actId="27636"/>
        <pc:sldMkLst>
          <pc:docMk/>
          <pc:sldMk cId="3452043756" sldId="304"/>
        </pc:sldMkLst>
        <pc:spChg chg="mod">
          <ac:chgData name="Niederhuth, Chad" userId="dc65ded4-7150-447e-a49f-d8107899216f" providerId="ADAL" clId="{20144D8A-2084-F34D-BA11-3F905878CCC6}" dt="2022-09-20T17:23:09.333" v="8045" actId="20577"/>
          <ac:spMkLst>
            <pc:docMk/>
            <pc:sldMk cId="3452043756" sldId="304"/>
            <ac:spMk id="2" creationId="{0BF9E5CD-9B73-A8CD-74A1-5FB5F22B0A1B}"/>
          </ac:spMkLst>
        </pc:spChg>
        <pc:spChg chg="mod">
          <ac:chgData name="Niederhuth, Chad" userId="dc65ded4-7150-447e-a49f-d8107899216f" providerId="ADAL" clId="{20144D8A-2084-F34D-BA11-3F905878CCC6}" dt="2022-09-20T17:51:25.146" v="8930" actId="27636"/>
          <ac:spMkLst>
            <pc:docMk/>
            <pc:sldMk cId="3452043756" sldId="304"/>
            <ac:spMk id="3" creationId="{76396F73-A84A-2BD1-0CAC-9A7FF781D079}"/>
          </ac:spMkLst>
        </pc:spChg>
        <pc:spChg chg="add del">
          <ac:chgData name="Niederhuth, Chad" userId="dc65ded4-7150-447e-a49f-d8107899216f" providerId="ADAL" clId="{20144D8A-2084-F34D-BA11-3F905878CCC6}" dt="2022-09-20T17:48:35.297" v="8742"/>
          <ac:spMkLst>
            <pc:docMk/>
            <pc:sldMk cId="3452043756" sldId="304"/>
            <ac:spMk id="4" creationId="{C97B5151-A207-8A9B-C50D-C51B3547DEF5}"/>
          </ac:spMkLst>
        </pc:spChg>
        <pc:spChg chg="add mod">
          <ac:chgData name="Niederhuth, Chad" userId="dc65ded4-7150-447e-a49f-d8107899216f" providerId="ADAL" clId="{20144D8A-2084-F34D-BA11-3F905878CCC6}" dt="2022-09-20T17:50:45.976" v="8788" actId="1076"/>
          <ac:spMkLst>
            <pc:docMk/>
            <pc:sldMk cId="3452043756" sldId="304"/>
            <ac:spMk id="9" creationId="{5D9F9241-9205-3A1D-882D-9B2824112A4C}"/>
          </ac:spMkLst>
        </pc:spChg>
        <pc:picChg chg="add del mod">
          <ac:chgData name="Niederhuth, Chad" userId="dc65ded4-7150-447e-a49f-d8107899216f" providerId="ADAL" clId="{20144D8A-2084-F34D-BA11-3F905878CCC6}" dt="2022-09-20T17:48:52.230" v="8744" actId="478"/>
          <ac:picMkLst>
            <pc:docMk/>
            <pc:sldMk cId="3452043756" sldId="304"/>
            <ac:picMk id="6" creationId="{73BB4E46-4E5E-1789-823B-A591BCC7DEEF}"/>
          </ac:picMkLst>
        </pc:picChg>
        <pc:picChg chg="add mod">
          <ac:chgData name="Niederhuth, Chad" userId="dc65ded4-7150-447e-a49f-d8107899216f" providerId="ADAL" clId="{20144D8A-2084-F34D-BA11-3F905878CCC6}" dt="2022-09-20T17:49:01.729" v="8749" actId="1076"/>
          <ac:picMkLst>
            <pc:docMk/>
            <pc:sldMk cId="3452043756" sldId="304"/>
            <ac:picMk id="8" creationId="{6E12EC37-A1CA-5FFA-2A82-EFDA5E2F102E}"/>
          </ac:picMkLst>
        </pc:picChg>
      </pc:sldChg>
      <pc:sldChg chg="addSp delSp modSp add mod ord">
        <pc:chgData name="Niederhuth, Chad" userId="dc65ded4-7150-447e-a49f-d8107899216f" providerId="ADAL" clId="{20144D8A-2084-F34D-BA11-3F905878CCC6}" dt="2022-09-20T17:53:51.220" v="8987" actId="20578"/>
        <pc:sldMkLst>
          <pc:docMk/>
          <pc:sldMk cId="3081260992" sldId="305"/>
        </pc:sldMkLst>
        <pc:spChg chg="mod">
          <ac:chgData name="Niederhuth, Chad" userId="dc65ded4-7150-447e-a49f-d8107899216f" providerId="ADAL" clId="{20144D8A-2084-F34D-BA11-3F905878CCC6}" dt="2022-09-20T17:41:18.566" v="8290" actId="20577"/>
          <ac:spMkLst>
            <pc:docMk/>
            <pc:sldMk cId="3081260992" sldId="305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7:44:38.950" v="8636" actId="14100"/>
          <ac:spMkLst>
            <pc:docMk/>
            <pc:sldMk cId="3081260992" sldId="305"/>
            <ac:spMk id="3" creationId="{C5DC5D5E-75FC-CB75-FA08-FF8E34576C4E}"/>
          </ac:spMkLst>
        </pc:spChg>
        <pc:spChg chg="del">
          <ac:chgData name="Niederhuth, Chad" userId="dc65ded4-7150-447e-a49f-d8107899216f" providerId="ADAL" clId="{20144D8A-2084-F34D-BA11-3F905878CCC6}" dt="2022-09-20T17:41:30.413" v="8295" actId="478"/>
          <ac:spMkLst>
            <pc:docMk/>
            <pc:sldMk cId="3081260992" sldId="305"/>
            <ac:spMk id="5" creationId="{2642AD78-B3A7-7357-B90C-AC2EEDD40E66}"/>
          </ac:spMkLst>
        </pc:spChg>
        <pc:spChg chg="add mod">
          <ac:chgData name="Niederhuth, Chad" userId="dc65ded4-7150-447e-a49f-d8107899216f" providerId="ADAL" clId="{20144D8A-2084-F34D-BA11-3F905878CCC6}" dt="2022-09-20T17:45:25.961" v="8693" actId="1076"/>
          <ac:spMkLst>
            <pc:docMk/>
            <pc:sldMk cId="3081260992" sldId="305"/>
            <ac:spMk id="8" creationId="{4BB22E27-EDDE-8FA6-9796-FB5D76DAF259}"/>
          </ac:spMkLst>
        </pc:spChg>
        <pc:picChg chg="add mod">
          <ac:chgData name="Niederhuth, Chad" userId="dc65ded4-7150-447e-a49f-d8107899216f" providerId="ADAL" clId="{20144D8A-2084-F34D-BA11-3F905878CCC6}" dt="2022-09-20T17:44:47.740" v="8639" actId="1076"/>
          <ac:picMkLst>
            <pc:docMk/>
            <pc:sldMk cId="3081260992" sldId="305"/>
            <ac:picMk id="6" creationId="{A287B470-6766-13F2-3EA3-FA7B222ACA72}"/>
          </ac:picMkLst>
        </pc:picChg>
        <pc:picChg chg="del">
          <ac:chgData name="Niederhuth, Chad" userId="dc65ded4-7150-447e-a49f-d8107899216f" providerId="ADAL" clId="{20144D8A-2084-F34D-BA11-3F905878CCC6}" dt="2022-09-20T17:41:29.029" v="8294" actId="478"/>
          <ac:picMkLst>
            <pc:docMk/>
            <pc:sldMk cId="3081260992" sldId="305"/>
            <ac:picMk id="7" creationId="{8D6E141A-66A0-F59C-26E1-C92CD138247D}"/>
          </ac:picMkLst>
        </pc:picChg>
      </pc:sldChg>
      <pc:sldChg chg="addSp modSp new mod">
        <pc:chgData name="Niederhuth, Chad" userId="dc65ded4-7150-447e-a49f-d8107899216f" providerId="ADAL" clId="{20144D8A-2084-F34D-BA11-3F905878CCC6}" dt="2022-09-20T18:45:39.930" v="11512" actId="20577"/>
        <pc:sldMkLst>
          <pc:docMk/>
          <pc:sldMk cId="135385463" sldId="306"/>
        </pc:sldMkLst>
        <pc:spChg chg="mod">
          <ac:chgData name="Niederhuth, Chad" userId="dc65ded4-7150-447e-a49f-d8107899216f" providerId="ADAL" clId="{20144D8A-2084-F34D-BA11-3F905878CCC6}" dt="2022-09-20T17:51:51.131" v="8986" actId="20577"/>
          <ac:spMkLst>
            <pc:docMk/>
            <pc:sldMk cId="135385463" sldId="306"/>
            <ac:spMk id="2" creationId="{9AFD0592-A87D-AC9D-7BE5-F33BA9838056}"/>
          </ac:spMkLst>
        </pc:spChg>
        <pc:spChg chg="mod">
          <ac:chgData name="Niederhuth, Chad" userId="dc65ded4-7150-447e-a49f-d8107899216f" providerId="ADAL" clId="{20144D8A-2084-F34D-BA11-3F905878CCC6}" dt="2022-09-20T18:45:39.930" v="11512" actId="20577"/>
          <ac:spMkLst>
            <pc:docMk/>
            <pc:sldMk cId="135385463" sldId="306"/>
            <ac:spMk id="3" creationId="{6E32DAF8-A782-1985-EBD7-2AD2D0054A6C}"/>
          </ac:spMkLst>
        </pc:spChg>
        <pc:spChg chg="add mod">
          <ac:chgData name="Niederhuth, Chad" userId="dc65ded4-7150-447e-a49f-d8107899216f" providerId="ADAL" clId="{20144D8A-2084-F34D-BA11-3F905878CCC6}" dt="2022-09-20T18:45:07.970" v="11452" actId="1076"/>
          <ac:spMkLst>
            <pc:docMk/>
            <pc:sldMk cId="135385463" sldId="306"/>
            <ac:spMk id="6" creationId="{CA6E274F-AA69-8F0C-B82C-01EBB81AD529}"/>
          </ac:spMkLst>
        </pc:spChg>
        <pc:picChg chg="add mod">
          <ac:chgData name="Niederhuth, Chad" userId="dc65ded4-7150-447e-a49f-d8107899216f" providerId="ADAL" clId="{20144D8A-2084-F34D-BA11-3F905878CCC6}" dt="2022-09-20T18:45:10.191" v="11453" actId="1076"/>
          <ac:picMkLst>
            <pc:docMk/>
            <pc:sldMk cId="135385463" sldId="306"/>
            <ac:picMk id="5" creationId="{85C5D5A8-8169-D42C-AC6D-E9C046442B55}"/>
          </ac:picMkLst>
        </pc:picChg>
      </pc:sldChg>
    </pc:docChg>
  </pc:docChgLst>
  <pc:docChgLst>
    <pc:chgData name="Niederhuth, Chad" userId="dc65ded4-7150-447e-a49f-d8107899216f" providerId="ADAL" clId="{5F93904B-AD19-DD4B-BD47-5291DBABC2C5}"/>
    <pc:docChg chg="undo custSel addSld modSld">
      <pc:chgData name="Niederhuth, Chad" userId="dc65ded4-7150-447e-a49f-d8107899216f" providerId="ADAL" clId="{5F93904B-AD19-DD4B-BD47-5291DBABC2C5}" dt="2022-08-22T13:44:55.203" v="444" actId="1076"/>
      <pc:docMkLst>
        <pc:docMk/>
      </pc:docMkLst>
      <pc:sldChg chg="modSp mod">
        <pc:chgData name="Niederhuth, Chad" userId="dc65ded4-7150-447e-a49f-d8107899216f" providerId="ADAL" clId="{5F93904B-AD19-DD4B-BD47-5291DBABC2C5}" dt="2022-08-22T12:54:47.692" v="295" actId="20577"/>
        <pc:sldMkLst>
          <pc:docMk/>
          <pc:sldMk cId="2860385636" sldId="259"/>
        </pc:sldMkLst>
        <pc:spChg chg="mod">
          <ac:chgData name="Niederhuth, Chad" userId="dc65ded4-7150-447e-a49f-d8107899216f" providerId="ADAL" clId="{5F93904B-AD19-DD4B-BD47-5291DBABC2C5}" dt="2022-08-22T12:54:47.692" v="295" actId="20577"/>
          <ac:spMkLst>
            <pc:docMk/>
            <pc:sldMk cId="2860385636" sldId="259"/>
            <ac:spMk id="3" creationId="{C5DC5D5E-75FC-CB75-FA08-FF8E34576C4E}"/>
          </ac:spMkLst>
        </pc:spChg>
      </pc:sldChg>
      <pc:sldChg chg="delSp modSp add mod">
        <pc:chgData name="Niederhuth, Chad" userId="dc65ded4-7150-447e-a49f-d8107899216f" providerId="ADAL" clId="{5F93904B-AD19-DD4B-BD47-5291DBABC2C5}" dt="2022-08-22T12:51:31.931" v="44" actId="1076"/>
        <pc:sldMkLst>
          <pc:docMk/>
          <pc:sldMk cId="2716636888" sldId="269"/>
        </pc:sldMkLst>
        <pc:spChg chg="mod">
          <ac:chgData name="Niederhuth, Chad" userId="dc65ded4-7150-447e-a49f-d8107899216f" providerId="ADAL" clId="{5F93904B-AD19-DD4B-BD47-5291DBABC2C5}" dt="2022-08-22T12:51:31.725" v="43" actId="20577"/>
          <ac:spMkLst>
            <pc:docMk/>
            <pc:sldMk cId="2716636888" sldId="269"/>
            <ac:spMk id="2" creationId="{577CB12A-C3B3-883B-7020-508B7B4374CB}"/>
          </ac:spMkLst>
        </pc:spChg>
        <pc:spChg chg="del mod">
          <ac:chgData name="Niederhuth, Chad" userId="dc65ded4-7150-447e-a49f-d8107899216f" providerId="ADAL" clId="{5F93904B-AD19-DD4B-BD47-5291DBABC2C5}" dt="2022-08-22T12:51:07.581" v="2" actId="478"/>
          <ac:spMkLst>
            <pc:docMk/>
            <pc:sldMk cId="2716636888" sldId="269"/>
            <ac:spMk id="13" creationId="{0D935D4E-01B6-33CC-66A0-7056AFA00346}"/>
          </ac:spMkLst>
        </pc:spChg>
        <pc:spChg chg="mod">
          <ac:chgData name="Niederhuth, Chad" userId="dc65ded4-7150-447e-a49f-d8107899216f" providerId="ADAL" clId="{5F93904B-AD19-DD4B-BD47-5291DBABC2C5}" dt="2022-08-22T12:51:29.504" v="38" actId="1076"/>
          <ac:spMkLst>
            <pc:docMk/>
            <pc:sldMk cId="2716636888" sldId="269"/>
            <ac:spMk id="14" creationId="{E859F40A-F7CA-464A-7943-4E00D242F42A}"/>
          </ac:spMkLst>
        </pc:spChg>
        <pc:spChg chg="del">
          <ac:chgData name="Niederhuth, Chad" userId="dc65ded4-7150-447e-a49f-d8107899216f" providerId="ADAL" clId="{5F93904B-AD19-DD4B-BD47-5291DBABC2C5}" dt="2022-08-22T12:51:09.481" v="4" actId="478"/>
          <ac:spMkLst>
            <pc:docMk/>
            <pc:sldMk cId="2716636888" sldId="269"/>
            <ac:spMk id="15" creationId="{31648D67-A1EA-EE59-190A-3A4478DBC2DE}"/>
          </ac:spMkLst>
        </pc:spChg>
        <pc:picChg chg="del">
          <ac:chgData name="Niederhuth, Chad" userId="dc65ded4-7150-447e-a49f-d8107899216f" providerId="ADAL" clId="{5F93904B-AD19-DD4B-BD47-5291DBABC2C5}" dt="2022-08-22T12:51:08.111" v="3" actId="478"/>
          <ac:picMkLst>
            <pc:docMk/>
            <pc:sldMk cId="2716636888" sldId="269"/>
            <ac:picMk id="5" creationId="{1A000DE7-C407-9CA0-325A-43CF3BD88858}"/>
          </ac:picMkLst>
        </pc:picChg>
        <pc:picChg chg="del">
          <ac:chgData name="Niederhuth, Chad" userId="dc65ded4-7150-447e-a49f-d8107899216f" providerId="ADAL" clId="{5F93904B-AD19-DD4B-BD47-5291DBABC2C5}" dt="2022-08-22T12:51:10.214" v="5" actId="478"/>
          <ac:picMkLst>
            <pc:docMk/>
            <pc:sldMk cId="2716636888" sldId="269"/>
            <ac:picMk id="9" creationId="{A6DEA01A-4A7A-D7DB-365D-B5EC22F4297B}"/>
          </ac:picMkLst>
        </pc:picChg>
        <pc:picChg chg="mod">
          <ac:chgData name="Niederhuth, Chad" userId="dc65ded4-7150-447e-a49f-d8107899216f" providerId="ADAL" clId="{5F93904B-AD19-DD4B-BD47-5291DBABC2C5}" dt="2022-08-22T12:51:31.931" v="44" actId="1076"/>
          <ac:picMkLst>
            <pc:docMk/>
            <pc:sldMk cId="2716636888" sldId="269"/>
            <ac:picMk id="11" creationId="{CFAA680D-FFAA-6564-B0FA-840D22D23605}"/>
          </ac:picMkLst>
        </pc:picChg>
      </pc:sldChg>
      <pc:sldChg chg="modSp add mod">
        <pc:chgData name="Niederhuth, Chad" userId="dc65ded4-7150-447e-a49f-d8107899216f" providerId="ADAL" clId="{5F93904B-AD19-DD4B-BD47-5291DBABC2C5}" dt="2022-08-22T12:57:42.467" v="321" actId="20577"/>
        <pc:sldMkLst>
          <pc:docMk/>
          <pc:sldMk cId="2968325840" sldId="270"/>
        </pc:sldMkLst>
        <pc:spChg chg="mod">
          <ac:chgData name="Niederhuth, Chad" userId="dc65ded4-7150-447e-a49f-d8107899216f" providerId="ADAL" clId="{5F93904B-AD19-DD4B-BD47-5291DBABC2C5}" dt="2022-08-22T12:57:42.467" v="321" actId="20577"/>
          <ac:spMkLst>
            <pc:docMk/>
            <pc:sldMk cId="2968325840" sldId="270"/>
            <ac:spMk id="2" creationId="{217209B1-224A-7A3B-CD3C-7EE10C91DD31}"/>
          </ac:spMkLst>
        </pc:spChg>
      </pc:sldChg>
      <pc:sldChg chg="modSp add mod">
        <pc:chgData name="Niederhuth, Chad" userId="dc65ded4-7150-447e-a49f-d8107899216f" providerId="ADAL" clId="{5F93904B-AD19-DD4B-BD47-5291DBABC2C5}" dt="2022-08-22T13:00:18.064" v="330" actId="20577"/>
        <pc:sldMkLst>
          <pc:docMk/>
          <pc:sldMk cId="355758483" sldId="271"/>
        </pc:sldMkLst>
        <pc:spChg chg="mod">
          <ac:chgData name="Niederhuth, Chad" userId="dc65ded4-7150-447e-a49f-d8107899216f" providerId="ADAL" clId="{5F93904B-AD19-DD4B-BD47-5291DBABC2C5}" dt="2022-08-22T13:00:18.064" v="330" actId="20577"/>
          <ac:spMkLst>
            <pc:docMk/>
            <pc:sldMk cId="355758483" sldId="271"/>
            <ac:spMk id="2" creationId="{217209B1-224A-7A3B-CD3C-7EE10C91DD31}"/>
          </ac:spMkLst>
        </pc:spChg>
      </pc:sldChg>
      <pc:sldChg chg="modSp add mod">
        <pc:chgData name="Niederhuth, Chad" userId="dc65ded4-7150-447e-a49f-d8107899216f" providerId="ADAL" clId="{5F93904B-AD19-DD4B-BD47-5291DBABC2C5}" dt="2022-08-22T13:00:29.464" v="350" actId="20577"/>
        <pc:sldMkLst>
          <pc:docMk/>
          <pc:sldMk cId="1321117285" sldId="272"/>
        </pc:sldMkLst>
        <pc:spChg chg="mod">
          <ac:chgData name="Niederhuth, Chad" userId="dc65ded4-7150-447e-a49f-d8107899216f" providerId="ADAL" clId="{5F93904B-AD19-DD4B-BD47-5291DBABC2C5}" dt="2022-08-22T13:00:29.464" v="350" actId="20577"/>
          <ac:spMkLst>
            <pc:docMk/>
            <pc:sldMk cId="1321117285" sldId="272"/>
            <ac:spMk id="2" creationId="{217209B1-224A-7A3B-CD3C-7EE10C91DD31}"/>
          </ac:spMkLst>
        </pc:spChg>
      </pc:sldChg>
      <pc:sldChg chg="modSp add mod">
        <pc:chgData name="Niederhuth, Chad" userId="dc65ded4-7150-447e-a49f-d8107899216f" providerId="ADAL" clId="{5F93904B-AD19-DD4B-BD47-5291DBABC2C5}" dt="2022-08-22T13:01:31.299" v="401" actId="20577"/>
        <pc:sldMkLst>
          <pc:docMk/>
          <pc:sldMk cId="69179730" sldId="273"/>
        </pc:sldMkLst>
        <pc:spChg chg="mod">
          <ac:chgData name="Niederhuth, Chad" userId="dc65ded4-7150-447e-a49f-d8107899216f" providerId="ADAL" clId="{5F93904B-AD19-DD4B-BD47-5291DBABC2C5}" dt="2022-08-22T13:01:09.710" v="381" actId="20577"/>
          <ac:spMkLst>
            <pc:docMk/>
            <pc:sldMk cId="69179730" sldId="273"/>
            <ac:spMk id="2" creationId="{217209B1-224A-7A3B-CD3C-7EE10C91DD31}"/>
          </ac:spMkLst>
        </pc:spChg>
        <pc:spChg chg="mod">
          <ac:chgData name="Niederhuth, Chad" userId="dc65ded4-7150-447e-a49f-d8107899216f" providerId="ADAL" clId="{5F93904B-AD19-DD4B-BD47-5291DBABC2C5}" dt="2022-08-22T13:01:31.299" v="401" actId="20577"/>
          <ac:spMkLst>
            <pc:docMk/>
            <pc:sldMk cId="69179730" sldId="273"/>
            <ac:spMk id="3" creationId="{C5DC5D5E-75FC-CB75-FA08-FF8E34576C4E}"/>
          </ac:spMkLst>
        </pc:spChg>
      </pc:sldChg>
      <pc:sldChg chg="addSp delSp modSp add mod">
        <pc:chgData name="Niederhuth, Chad" userId="dc65ded4-7150-447e-a49f-d8107899216f" providerId="ADAL" clId="{5F93904B-AD19-DD4B-BD47-5291DBABC2C5}" dt="2022-08-22T13:44:55.203" v="444" actId="1076"/>
        <pc:sldMkLst>
          <pc:docMk/>
          <pc:sldMk cId="3931791813" sldId="274"/>
        </pc:sldMkLst>
        <pc:spChg chg="del">
          <ac:chgData name="Niederhuth, Chad" userId="dc65ded4-7150-447e-a49f-d8107899216f" providerId="ADAL" clId="{5F93904B-AD19-DD4B-BD47-5291DBABC2C5}" dt="2022-08-22T13:44:15.976" v="403" actId="478"/>
          <ac:spMkLst>
            <pc:docMk/>
            <pc:sldMk cId="3931791813" sldId="274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5F93904B-AD19-DD4B-BD47-5291DBABC2C5}" dt="2022-08-22T13:44:55.203" v="444" actId="1076"/>
          <ac:spMkLst>
            <pc:docMk/>
            <pc:sldMk cId="3931791813" sldId="274"/>
            <ac:spMk id="6" creationId="{5C6C031D-BE7C-39AC-A375-E85B77E9AD38}"/>
          </ac:spMkLst>
        </pc:spChg>
        <pc:picChg chg="add mod">
          <ac:chgData name="Niederhuth, Chad" userId="dc65ded4-7150-447e-a49f-d8107899216f" providerId="ADAL" clId="{5F93904B-AD19-DD4B-BD47-5291DBABC2C5}" dt="2022-08-22T13:44:30.341" v="409" actId="1076"/>
          <ac:picMkLst>
            <pc:docMk/>
            <pc:sldMk cId="3931791813" sldId="274"/>
            <ac:picMk id="5" creationId="{24974EFD-1B4B-127D-F872-181F7170809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55C1-A94A-3CE1-8B6C-66577F180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4F03B-B695-DB3E-62C7-4C6ED7076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3424E-63EA-CD12-A4E3-A6EB209F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2755-5836-CBEA-BB43-47B0A528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9F8C-B008-6092-5C39-1321BB5B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AD30-57D5-72D7-8BEE-E4801EBF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B3018-420C-4147-CB1E-D338BA7E7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01D78-F0F7-5A30-3994-A4289F03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7175F-C3BF-7F8B-1662-42B63429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8825E-8618-6BFF-4FC8-C01BC092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ED0A3-44CB-D10E-34E0-508B53437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C6114-5976-2FD2-25DE-984BFCAD1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72526-ED37-D111-C8B0-E6FFA713A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8F89-E5D4-DF77-9704-EB84755B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E86CA-77BC-0C99-756B-C19F9BB0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6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E9DC-BB55-E889-C227-56957E78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2A85A-3CF0-5EC2-14CB-3AE68C63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B3FA-2C7F-D38E-C074-39840D53C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717CD-CCBB-DF58-A873-0D63032C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553DA-374A-A666-B6F8-D0F4CC2E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8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8429-AF00-F65B-EE2F-F7D719D2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6817F-CC51-2EAF-BA1B-13B8AF936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B055-F0E5-5A68-10F0-5388169AB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5769F-537C-81A9-B881-79153ABF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55D9-7488-39BF-9EFE-3233C799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D2B8-8019-9751-C310-0479E148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87CDF-1DD3-8BEB-4393-1DBE44C2C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39CD8-E8FE-594D-224E-E30CF266A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06A20-D438-AB00-C790-C51B1618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8DEE2-0FC1-6636-41AE-82A33A57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135A4-04A1-FE0D-EC8B-B2CC75F4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3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5EF1-4FAB-1E47-2A3A-80452EA0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72560-3A84-76E9-20A9-E78D66EF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5B73F-98DC-9AA4-A22D-CB1281A3D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7F73D-CA4C-3FF5-79ED-2ED202156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0074DB-D63E-6791-DB9D-5678ED145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FC714-261B-1A79-A8C5-AD2082F8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A1521-7C10-B3E0-FB69-0B90BFBA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53833-131E-B155-499E-8CB39DAB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4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C853-24F6-057F-C83C-17AAB4D3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27BE6-290B-9EC7-82C2-69A7EC16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19540-0736-1055-F100-D34A8BD9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BB055-CA09-AF05-D69E-8C0CB0A7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4DE8F-C23B-C0F3-B23F-95DE942A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E15B4-5C72-BE04-1C85-9F062796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67F5-2C5C-5DC4-BE97-E482D70A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27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D3E6-716C-3DFC-CD66-68423914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BC9EB-F445-C88D-6970-DF00C8549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ADAB6-B589-A22A-2D1C-D430C13A9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7D5F8-8FE7-8809-2255-B79BBF83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B66C4-5F14-8D3E-DCDA-E6D3C288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62118-1834-7C69-8AE5-2C601E89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4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F5EA-5A71-299C-F704-E474FBCE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CB976-B4A4-A8E9-4A8E-220200FA52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10E93-A644-061A-C682-65F7F1720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7E2F0-0F07-E67B-0873-4EFE4D8B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10D49-B578-59FB-85C6-30C1F3DB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F49E1-D38F-34CC-9994-63CB596A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8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E6838-2768-4B6C-5BED-B4D731E2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19A03-0CDF-855C-6EAC-CD03EF77D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7D364-FCEA-DF24-0FB2-084B3350A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685B7-DB6A-D244-AE55-397DE462D445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7542-11D5-06E8-DC80-1C9FF833C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9B285-6E03-D250-9BB0-4C98F3040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dellab.org/cms/?page=trimmomatic" TargetMode="External"/><Relationship Id="rId2" Type="http://schemas.openxmlformats.org/officeDocument/2006/relationships/hyperlink" Target="https://cutadapt.readthedocs.io/en/stab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wdecoster/nanolyse" TargetMode="External"/><Relationship Id="rId5" Type="http://schemas.openxmlformats.org/officeDocument/2006/relationships/hyperlink" Target="https://github.com/wdecoster/nanofilt" TargetMode="External"/><Relationship Id="rId4" Type="http://schemas.openxmlformats.org/officeDocument/2006/relationships/hyperlink" Target="https://github.com/rrwick/Porecho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illumina.com/help/BaseSpace_OLH_009008/Content/Source/Informatics/BS/QualityScoreEncoding_swBS.htm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h3/minimap2" TargetMode="External"/><Relationship Id="rId3" Type="http://schemas.openxmlformats.org/officeDocument/2006/relationships/hyperlink" Target="http://bowtie-bio.sourceforge.net/bowtie2/index.shtml" TargetMode="External"/><Relationship Id="rId7" Type="http://schemas.openxmlformats.org/officeDocument/2006/relationships/hyperlink" Target="https://github.com/alexdobin/STAR" TargetMode="External"/><Relationship Id="rId2" Type="http://schemas.openxmlformats.org/officeDocument/2006/relationships/hyperlink" Target="http://bowtie-bio.sourceforge.net/index.s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cb.jhu.edu/software/tophat/index.shtml" TargetMode="External"/><Relationship Id="rId5" Type="http://schemas.openxmlformats.org/officeDocument/2006/relationships/hyperlink" Target="http://daehwankimlab.github.io/hisat2/" TargetMode="External"/><Relationship Id="rId10" Type="http://schemas.openxmlformats.org/officeDocument/2006/relationships/hyperlink" Target="https://www.bioinformatics.babraham.ac.uk/projects/bismark/" TargetMode="External"/><Relationship Id="rId4" Type="http://schemas.openxmlformats.org/officeDocument/2006/relationships/hyperlink" Target="https://github.com/lh3/bwa" TargetMode="External"/><Relationship Id="rId9" Type="http://schemas.openxmlformats.org/officeDocument/2006/relationships/hyperlink" Target="https://pypi.org/project/methylpy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4n7NPk5lwb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hannonlab.cshl.edu/fastx_toolki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achterlab.github.io/kallisto/" TargetMode="External"/><Relationship Id="rId2" Type="http://schemas.openxmlformats.org/officeDocument/2006/relationships/hyperlink" Target="https://salmon.readthedocs.io/en/latest/salm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viz.org/" TargetMode="External"/><Relationship Id="rId2" Type="http://schemas.openxmlformats.org/officeDocument/2006/relationships/hyperlink" Target="https://software.broadinstitute.org/software/ig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://gmod.org/wiki/Gbrows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156F-B618-57F9-E9E2-168D88546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3: Sequence Alignment &amp; 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BA2A8-5E13-2B7C-A380-37A147B2A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PLB 812</a:t>
            </a:r>
          </a:p>
        </p:txBody>
      </p:sp>
    </p:spTree>
    <p:extLst>
      <p:ext uri="{BB962C8B-B14F-4D97-AF65-F5344CB8AC3E}">
        <p14:creationId xmlns:p14="http://schemas.microsoft.com/office/powerpoint/2010/main" val="356078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06FF-F7DE-FA66-7943-13467E01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1706-9591-BF02-D049-A7138AD1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277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DNA molecules of defined sequence attached to the end of fragmented DNA</a:t>
            </a:r>
          </a:p>
          <a:p>
            <a:r>
              <a:rPr lang="en-US" dirty="0"/>
              <a:t>Enable binding to sequencer and attachment of primers for sequencing</a:t>
            </a:r>
          </a:p>
          <a:p>
            <a:r>
              <a:rPr lang="en-US" dirty="0"/>
              <a:t>Typically include barcodes for pooling samples</a:t>
            </a:r>
          </a:p>
        </p:txBody>
      </p:sp>
      <p:pic>
        <p:nvPicPr>
          <p:cNvPr id="4" name="Picture 2" descr="Quick conventional NGS DNA Library preparation for Illumina® KyvoBio">
            <a:extLst>
              <a:ext uri="{FF2B5EF4-FFF2-40B4-BE49-F238E27FC236}">
                <a16:creationId xmlns:a16="http://schemas.microsoft.com/office/drawing/2014/main" id="{36F3D5A6-C977-9D6B-4781-14317EEB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31" y="1890136"/>
            <a:ext cx="7459940" cy="382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022CAF-4494-50BA-4D45-38C0793A2D2A}"/>
              </a:ext>
            </a:extLst>
          </p:cNvPr>
          <p:cNvSpPr txBox="1"/>
          <p:nvPr/>
        </p:nvSpPr>
        <p:spPr>
          <a:xfrm>
            <a:off x="4062573" y="5850235"/>
            <a:ext cx="8129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https://external-</a:t>
            </a:r>
            <a:r>
              <a:rPr lang="en-US" sz="1200" dirty="0" err="1"/>
              <a:t>content.duckduckgo.com</a:t>
            </a:r>
            <a:r>
              <a:rPr lang="en-US" sz="1200" dirty="0"/>
              <a:t>/</a:t>
            </a:r>
            <a:r>
              <a:rPr lang="en-US" sz="1200" dirty="0" err="1"/>
              <a:t>iu</a:t>
            </a:r>
            <a:r>
              <a:rPr lang="en-US" sz="1200" dirty="0"/>
              <a:t>/?u=https%3A%2F%2Fwww.clinisciences.com%2Fupload%2Fconventionalquick-mppzt-u7gD75Qu.png&amp;f=1&amp;nofb=1</a:t>
            </a:r>
          </a:p>
        </p:txBody>
      </p:sp>
    </p:spTree>
    <p:extLst>
      <p:ext uri="{BB962C8B-B14F-4D97-AF65-F5344CB8AC3E}">
        <p14:creationId xmlns:p14="http://schemas.microsoft.com/office/powerpoint/2010/main" val="384894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06FF-F7DE-FA66-7943-13467E01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Contamination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1706-9591-BF02-D049-A7138AD1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217"/>
            <a:ext cx="11066755" cy="16811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Multiple causes</a:t>
            </a:r>
          </a:p>
          <a:p>
            <a:pPr lvl="1"/>
            <a:r>
              <a:rPr lang="en-US" dirty="0"/>
              <a:t>Most common is “read through” – sequenced read is longer than fragment length – reads into adapter sequence at 3’ end</a:t>
            </a:r>
          </a:p>
          <a:p>
            <a:pPr lvl="1"/>
            <a:r>
              <a:rPr lang="en-US" dirty="0"/>
              <a:t>Big issue for small fragment libraries (e.g. small RNAs)</a:t>
            </a:r>
          </a:p>
          <a:p>
            <a:r>
              <a:rPr lang="en-US" dirty="0"/>
              <a:t>Adapters are NOT PART OF THE GENOME!</a:t>
            </a:r>
          </a:p>
          <a:p>
            <a:pPr lvl="1"/>
            <a:r>
              <a:rPr lang="en-US" dirty="0"/>
              <a:t>Need to be removed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80CAA-2D0F-0888-747E-39060E8C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1" y="3090053"/>
            <a:ext cx="6277254" cy="349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7ACD7-4B3C-727C-EEB5-5B6B7A2D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747" y="3168611"/>
            <a:ext cx="4655599" cy="3537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929EC-CA77-8A45-6CF4-F0C014799C88}"/>
              </a:ext>
            </a:extLst>
          </p:cNvPr>
          <p:cNvSpPr txBox="1"/>
          <p:nvPr/>
        </p:nvSpPr>
        <p:spPr>
          <a:xfrm>
            <a:off x="664159" y="6581000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37FB0-527C-A1C0-EAA4-01328D0A61DA}"/>
              </a:ext>
            </a:extLst>
          </p:cNvPr>
          <p:cNvSpPr txBox="1"/>
          <p:nvPr/>
        </p:nvSpPr>
        <p:spPr>
          <a:xfrm>
            <a:off x="6840245" y="6580999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small_rna_fastqc.html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2C555-0CF3-3497-8053-F902DBD1F141}"/>
              </a:ext>
            </a:extLst>
          </p:cNvPr>
          <p:cNvSpPr txBox="1"/>
          <p:nvPr/>
        </p:nvSpPr>
        <p:spPr>
          <a:xfrm>
            <a:off x="8602506" y="3004513"/>
            <a:ext cx="178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RNA library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F5F9F-D2B1-291C-D7C8-10437544E50A}"/>
              </a:ext>
            </a:extLst>
          </p:cNvPr>
          <p:cNvSpPr txBox="1"/>
          <p:nvPr/>
        </p:nvSpPr>
        <p:spPr>
          <a:xfrm>
            <a:off x="2139221" y="3004513"/>
            <a:ext cx="25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Illumina Library</a:t>
            </a:r>
          </a:p>
        </p:txBody>
      </p:sp>
    </p:spTree>
    <p:extLst>
      <p:ext uri="{BB962C8B-B14F-4D97-AF65-F5344CB8AC3E}">
        <p14:creationId xmlns:p14="http://schemas.microsoft.com/office/powerpoint/2010/main" val="61576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E81E-3D7A-9236-321E-274E3BA5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E0EA-F12B-F9A4-3C7F-AFA68123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0" y="1438182"/>
            <a:ext cx="7125381" cy="22815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Interpret and trim with caution</a:t>
            </a:r>
          </a:p>
          <a:p>
            <a:pPr lvl="1"/>
            <a:r>
              <a:rPr lang="en-US" dirty="0"/>
              <a:t>Generally do not need to trim for this</a:t>
            </a:r>
          </a:p>
          <a:p>
            <a:pPr lvl="1"/>
            <a:r>
              <a:rPr lang="en-US" dirty="0"/>
              <a:t>Some datatypes have inherent bias</a:t>
            </a:r>
          </a:p>
          <a:p>
            <a:pPr lvl="2"/>
            <a:r>
              <a:rPr lang="en-US" dirty="0"/>
              <a:t>Bisulfite sequencing converts unmethylated Cytosines to Thymine</a:t>
            </a:r>
          </a:p>
          <a:p>
            <a:r>
              <a:rPr lang="en-US" dirty="0"/>
              <a:t>May indicate bias from library construction</a:t>
            </a:r>
          </a:p>
          <a:p>
            <a:pPr lvl="1"/>
            <a:r>
              <a:rPr lang="en-US" dirty="0"/>
              <a:t>Overrepresentation of A at 5’end due to library 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7A1E7-D106-587F-01C5-4C4DF284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40" y="3579983"/>
            <a:ext cx="3914819" cy="2951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3A608-96E6-B453-2652-F4D2E66C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451" y="3567844"/>
            <a:ext cx="3914819" cy="2908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BCFFF-5041-A618-868A-8FD52A258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770" y="279779"/>
            <a:ext cx="4084229" cy="3010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5BAC5-7487-D314-3E6B-6B0AF25869CB}"/>
              </a:ext>
            </a:extLst>
          </p:cNvPr>
          <p:cNvSpPr txBox="1"/>
          <p:nvPr/>
        </p:nvSpPr>
        <p:spPr>
          <a:xfrm>
            <a:off x="8868793" y="6476620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0F7D-B5D3-008D-D2A1-DA28F367CB1E}"/>
              </a:ext>
            </a:extLst>
          </p:cNvPr>
          <p:cNvSpPr txBox="1"/>
          <p:nvPr/>
        </p:nvSpPr>
        <p:spPr>
          <a:xfrm>
            <a:off x="8692402" y="-4207"/>
            <a:ext cx="20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7C962-CE2F-1DD0-5667-A28A3CC42811}"/>
              </a:ext>
            </a:extLst>
          </p:cNvPr>
          <p:cNvSpPr txBox="1"/>
          <p:nvPr/>
        </p:nvSpPr>
        <p:spPr>
          <a:xfrm>
            <a:off x="838200" y="6476620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/bad_sequence_fastqc.html#M4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DCC8-CE1D-869F-74C3-FCE75F16D277}"/>
              </a:ext>
            </a:extLst>
          </p:cNvPr>
          <p:cNvSpPr txBox="1"/>
          <p:nvPr/>
        </p:nvSpPr>
        <p:spPr>
          <a:xfrm>
            <a:off x="8692402" y="3244335"/>
            <a:ext cx="20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</a:t>
            </a:r>
          </a:p>
        </p:txBody>
      </p:sp>
    </p:spTree>
    <p:extLst>
      <p:ext uri="{BB962C8B-B14F-4D97-AF65-F5344CB8AC3E}">
        <p14:creationId xmlns:p14="http://schemas.microsoft.com/office/powerpoint/2010/main" val="233625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DF90-889E-0C24-9FFB-3C569B9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Overrepresented/Duplicated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F7E7-EF7D-3ECB-1A70-F713385F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17616" cy="4575175"/>
          </a:xfrm>
        </p:spPr>
        <p:txBody>
          <a:bodyPr>
            <a:normAutofit/>
          </a:bodyPr>
          <a:lstStyle/>
          <a:p>
            <a:r>
              <a:rPr lang="en-US" dirty="0"/>
              <a:t>Always some level of sequence duplication</a:t>
            </a:r>
          </a:p>
          <a:p>
            <a:r>
              <a:rPr lang="en-US" dirty="0"/>
              <a:t>Multiple Causes</a:t>
            </a:r>
          </a:p>
          <a:p>
            <a:pPr lvl="1"/>
            <a:r>
              <a:rPr lang="en-US" dirty="0"/>
              <a:t>Read duplication</a:t>
            </a:r>
          </a:p>
          <a:p>
            <a:pPr lvl="1"/>
            <a:r>
              <a:rPr lang="en-US" dirty="0"/>
              <a:t>Adapter contamination</a:t>
            </a:r>
          </a:p>
          <a:p>
            <a:pPr lvl="1"/>
            <a:r>
              <a:rPr lang="en-US" b="1" dirty="0"/>
              <a:t>REPETIVE SEQUENCE</a:t>
            </a:r>
          </a:p>
          <a:p>
            <a:pPr lvl="2"/>
            <a:r>
              <a:rPr lang="en-US" dirty="0"/>
              <a:t>Biologically real and should not be removed</a:t>
            </a:r>
          </a:p>
          <a:p>
            <a:r>
              <a:rPr lang="en-US" dirty="0"/>
              <a:t>Except for adapter/primer sequences, handled during alignment or post-alignment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1FF46-5C66-7C03-A940-44EC4F81B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27" y="1346587"/>
            <a:ext cx="4536362" cy="3321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B4B63E-0642-6840-35F9-B61F80A81430}"/>
              </a:ext>
            </a:extLst>
          </p:cNvPr>
          <p:cNvSpPr txBox="1"/>
          <p:nvPr/>
        </p:nvSpPr>
        <p:spPr>
          <a:xfrm>
            <a:off x="5606249" y="6492875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/bad_sequence_fastqc.html#M8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9227F1-4312-E74E-D30A-A67F746C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926" y="4844145"/>
            <a:ext cx="5433874" cy="174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50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DF90-889E-0C24-9FFB-3C569B9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F7E7-EF7D-3ECB-1A70-F713385F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823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Sequencing exact same fragment more than once</a:t>
            </a:r>
          </a:p>
          <a:p>
            <a:pPr lvl="1"/>
            <a:r>
              <a:rPr lang="en-US" dirty="0"/>
              <a:t>For some applications, can bias results</a:t>
            </a:r>
          </a:p>
          <a:p>
            <a:pPr lvl="2"/>
            <a:r>
              <a:rPr lang="en-US" dirty="0"/>
              <a:t>Duplicates are “marked” and removed for downstream analysis</a:t>
            </a:r>
          </a:p>
          <a:p>
            <a:pPr lvl="2"/>
            <a:r>
              <a:rPr lang="en-US" dirty="0"/>
              <a:t>Typically not done for RNA-seq analysis</a:t>
            </a:r>
          </a:p>
          <a:p>
            <a:r>
              <a:rPr lang="en-US" dirty="0"/>
              <a:t>In general duplicate reads are handled post-alignment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28D4D-B14A-49B0-076C-C36E7AEBE0FD}"/>
              </a:ext>
            </a:extLst>
          </p:cNvPr>
          <p:cNvSpPr txBox="1"/>
          <p:nvPr/>
        </p:nvSpPr>
        <p:spPr>
          <a:xfrm>
            <a:off x="5484253" y="5726887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https://core-</a:t>
            </a:r>
            <a:r>
              <a:rPr lang="en-US" sz="1200" dirty="0" err="1"/>
              <a:t>genomics.blogspot.com</a:t>
            </a:r>
            <a:r>
              <a:rPr lang="en-US" sz="1200" dirty="0"/>
              <a:t>/2016/01/almost-everything-you-wanted-to-</a:t>
            </a:r>
            <a:r>
              <a:rPr lang="en-US" sz="1200" dirty="0" err="1"/>
              <a:t>know.html</a:t>
            </a:r>
            <a:endParaRPr lang="en-US" sz="1200" dirty="0"/>
          </a:p>
        </p:txBody>
      </p:sp>
      <p:pic>
        <p:nvPicPr>
          <p:cNvPr id="1028" name="Picture 4" descr="Duplicates on Illumina">
            <a:extLst>
              <a:ext uri="{FF2B5EF4-FFF2-40B4-BE49-F238E27FC236}">
                <a16:creationId xmlns:a16="http://schemas.microsoft.com/office/drawing/2014/main" id="{D5F0663F-2C9A-621E-65C6-FF7BC503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035" y="1582016"/>
            <a:ext cx="6637395" cy="414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603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Trimming &amp;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Illumina</a:t>
            </a:r>
          </a:p>
          <a:p>
            <a:pPr lvl="1"/>
            <a:r>
              <a:rPr lang="en-US" dirty="0" err="1"/>
              <a:t>Cutadapt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https://cutadapt.readthedocs.io/en/stable/</a:t>
            </a:r>
            <a:endParaRPr lang="en-US" dirty="0"/>
          </a:p>
          <a:p>
            <a:pPr lvl="1"/>
            <a:r>
              <a:rPr lang="en-US" dirty="0" err="1"/>
              <a:t>Trimmomatic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http://www.usadellab.org/cms/?page=trimmomatic</a:t>
            </a:r>
            <a:endParaRPr lang="en-US" dirty="0"/>
          </a:p>
          <a:p>
            <a:pPr lvl="1"/>
            <a:r>
              <a:rPr lang="en-US" dirty="0"/>
              <a:t>FASTX-Toolkit</a:t>
            </a:r>
          </a:p>
          <a:p>
            <a:pPr lvl="2"/>
            <a:r>
              <a:rPr lang="en-US" dirty="0"/>
              <a:t>Simple trimming only</a:t>
            </a:r>
          </a:p>
          <a:p>
            <a:pPr lvl="1"/>
            <a:r>
              <a:rPr lang="en-US" dirty="0"/>
              <a:t>Others tools exist</a:t>
            </a:r>
          </a:p>
          <a:p>
            <a:pPr lvl="2"/>
            <a:r>
              <a:rPr lang="en-US" dirty="0" err="1"/>
              <a:t>Cutadapt</a:t>
            </a:r>
            <a:r>
              <a:rPr lang="en-US" dirty="0"/>
              <a:t> &amp; </a:t>
            </a:r>
            <a:r>
              <a:rPr lang="en-US" dirty="0" err="1"/>
              <a:t>Trimmomatic</a:t>
            </a:r>
            <a:r>
              <a:rPr lang="en-US" dirty="0"/>
              <a:t> most commonly used</a:t>
            </a:r>
          </a:p>
          <a:p>
            <a:r>
              <a:rPr lang="en-US" dirty="0"/>
              <a:t>Nanopore</a:t>
            </a:r>
          </a:p>
          <a:p>
            <a:pPr lvl="1"/>
            <a:r>
              <a:rPr lang="en-US" dirty="0" err="1"/>
              <a:t>Porechop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https://github.com/rrwick/Porechop</a:t>
            </a:r>
            <a:endParaRPr lang="en-US" dirty="0"/>
          </a:p>
          <a:p>
            <a:pPr lvl="1"/>
            <a:r>
              <a:rPr lang="en-US" dirty="0" err="1"/>
              <a:t>Nanofilt</a:t>
            </a:r>
            <a:r>
              <a:rPr lang="en-US" dirty="0"/>
              <a:t> &amp; </a:t>
            </a:r>
            <a:r>
              <a:rPr lang="en-US" dirty="0" err="1"/>
              <a:t>Nanolyze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https://github.com/wdecoster/nanofilt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https://github.com/wdecoster/nanolyse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38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6D8-79FE-EDC2-CC8A-FCE5A004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trim!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48653-2087-BE37-8361-93F7422C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8899" cy="4752728"/>
          </a:xfrm>
        </p:spPr>
        <p:txBody>
          <a:bodyPr>
            <a:normAutofit/>
          </a:bodyPr>
          <a:lstStyle/>
          <a:p>
            <a:r>
              <a:rPr lang="en-US" dirty="0"/>
              <a:t>Know the data</a:t>
            </a:r>
          </a:p>
          <a:p>
            <a:pPr lvl="1"/>
            <a:r>
              <a:rPr lang="en-US" dirty="0"/>
              <a:t>What type of data is it?</a:t>
            </a:r>
          </a:p>
          <a:p>
            <a:pPr lvl="2"/>
            <a:r>
              <a:rPr lang="en-US" dirty="0"/>
              <a:t>Paired-end or Single-end</a:t>
            </a:r>
          </a:p>
          <a:p>
            <a:pPr lvl="3"/>
            <a:r>
              <a:rPr lang="en-US" dirty="0"/>
              <a:t>Paired end reads in separate files must maintain order</a:t>
            </a:r>
          </a:p>
          <a:p>
            <a:pPr lvl="2"/>
            <a:r>
              <a:rPr lang="en-US" dirty="0"/>
              <a:t>Datatype affects how we need to alter it.</a:t>
            </a:r>
          </a:p>
          <a:p>
            <a:pPr lvl="2"/>
            <a:r>
              <a:rPr lang="en-US" dirty="0"/>
              <a:t>Example: small RNAs have lots of adapter sequences</a:t>
            </a:r>
          </a:p>
          <a:p>
            <a:pPr lvl="2"/>
            <a:r>
              <a:rPr lang="en-US" dirty="0"/>
              <a:t>Example: Bisulfite sequencing has altered base composition</a:t>
            </a:r>
          </a:p>
          <a:p>
            <a:pPr lvl="1"/>
            <a:r>
              <a:rPr lang="en-US" dirty="0"/>
              <a:t>How was it constructed/generated?</a:t>
            </a:r>
          </a:p>
          <a:p>
            <a:pPr lvl="2"/>
            <a:r>
              <a:rPr lang="en-US" dirty="0"/>
              <a:t>What are the adapter sequences?</a:t>
            </a:r>
          </a:p>
          <a:p>
            <a:pPr lvl="2"/>
            <a:r>
              <a:rPr lang="en-US" dirty="0"/>
              <a:t>Some library methods have specific trimming requirements</a:t>
            </a:r>
          </a:p>
          <a:p>
            <a:r>
              <a:rPr lang="en-US" dirty="0"/>
              <a:t>Know the application</a:t>
            </a:r>
          </a:p>
          <a:p>
            <a:pPr lvl="1"/>
            <a:r>
              <a:rPr lang="en-US" dirty="0"/>
              <a:t>What is acceptable/unacceptable base quality &amp; contamination levels?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4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Cutadapt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697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Adapter trimming</a:t>
            </a:r>
          </a:p>
          <a:p>
            <a:pPr lvl="1"/>
            <a:r>
              <a:rPr lang="en-US" dirty="0"/>
              <a:t>Finding and removing adapters</a:t>
            </a:r>
          </a:p>
          <a:p>
            <a:pPr lvl="1"/>
            <a:r>
              <a:rPr lang="en-US" dirty="0"/>
              <a:t>You need to know the adapter sequence</a:t>
            </a:r>
          </a:p>
          <a:p>
            <a:r>
              <a:rPr lang="en-US" dirty="0"/>
              <a:t>Quality trimming</a:t>
            </a:r>
          </a:p>
          <a:p>
            <a:pPr lvl="1"/>
            <a:r>
              <a:rPr lang="en-US" dirty="0"/>
              <a:t>Trimming ends based on quality</a:t>
            </a:r>
          </a:p>
          <a:p>
            <a:pPr lvl="1"/>
            <a:r>
              <a:rPr lang="en-US" dirty="0"/>
              <a:t>We cant trim middle of sequence</a:t>
            </a:r>
          </a:p>
          <a:p>
            <a:r>
              <a:rPr lang="en-US" dirty="0"/>
              <a:t>Read filtering</a:t>
            </a:r>
          </a:p>
          <a:p>
            <a:pPr lvl="1"/>
            <a:r>
              <a:rPr lang="en-US" dirty="0"/>
              <a:t>Removing entire reads on some criteria</a:t>
            </a:r>
          </a:p>
          <a:p>
            <a:r>
              <a:rPr lang="en-US" dirty="0"/>
              <a:t>Modification of read names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43D1C-289C-86BF-450B-A37A4828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25" y="2373617"/>
            <a:ext cx="4026393" cy="242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F1A87D-D00E-7B6A-B54F-9F29763A26C5}"/>
              </a:ext>
            </a:extLst>
          </p:cNvPr>
          <p:cNvSpPr txBox="1"/>
          <p:nvPr/>
        </p:nvSpPr>
        <p:spPr>
          <a:xfrm>
            <a:off x="6403945" y="4841489"/>
            <a:ext cx="445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cutadapt.readthedocs.io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/stable/</a:t>
            </a:r>
            <a:r>
              <a:rPr lang="en-US" sz="1200" dirty="0" err="1"/>
              <a:t>guide.html#basic-usage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542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Cutadapt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04"/>
            <a:ext cx="10800425" cy="5348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usage</a:t>
            </a:r>
          </a:p>
          <a:p>
            <a:pPr lvl="1"/>
            <a:r>
              <a:rPr lang="en-US" dirty="0"/>
              <a:t>Most time, just need “-a &lt;adapter&gt;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r>
              <a:rPr lang="en-US" dirty="0">
                <a:solidFill>
                  <a:srgbClr val="FF0000"/>
                </a:solidFill>
              </a:rPr>
              <a:t> &gt;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The sequence following –a was chosen randomly...you need to know the adapter sequence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 -o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functionally same</a:t>
            </a:r>
          </a:p>
          <a:p>
            <a:r>
              <a:rPr lang="en-US" dirty="0"/>
              <a:t>Quality trimming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–q 10  -o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/>
          </a:p>
          <a:p>
            <a:r>
              <a:rPr lang="en-US" dirty="0"/>
              <a:t>Adapter &amp; Quality trimming 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-q 10 -o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Paired-End data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–A TGCAGATC –q 10 –o output1.fastq –p output2.fastq input1.fastq input2.fastq</a:t>
            </a:r>
          </a:p>
        </p:txBody>
      </p:sp>
    </p:spTree>
    <p:extLst>
      <p:ext uri="{BB962C8B-B14F-4D97-AF65-F5344CB8AC3E}">
        <p14:creationId xmlns:p14="http://schemas.microsoft.com/office/powerpoint/2010/main" val="366789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Parallelization: Threads/Cores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35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Many bioinformatics tools can use multiple threads/cores</a:t>
            </a:r>
          </a:p>
          <a:p>
            <a:pPr lvl="1"/>
            <a:r>
              <a:rPr lang="en-US" dirty="0"/>
              <a:t>Not all tools do! READ THE MANUAL!</a:t>
            </a:r>
          </a:p>
          <a:p>
            <a:r>
              <a:rPr lang="en-US" dirty="0"/>
              <a:t>Splits task into multiple parallel jobs</a:t>
            </a:r>
          </a:p>
          <a:p>
            <a:pPr lvl="1"/>
            <a:r>
              <a:rPr lang="en-US" dirty="0"/>
              <a:t>If have 1 million reads</a:t>
            </a:r>
          </a:p>
          <a:p>
            <a:pPr lvl="2"/>
            <a:r>
              <a:rPr lang="en-US" dirty="0"/>
              <a:t>1 thread – every read handled one after the other</a:t>
            </a:r>
          </a:p>
          <a:p>
            <a:pPr lvl="2"/>
            <a:r>
              <a:rPr lang="en-US" dirty="0"/>
              <a:t>2 threads – splits the data and handles 2 reads at a time</a:t>
            </a:r>
          </a:p>
          <a:p>
            <a:r>
              <a:rPr lang="en-US" dirty="0"/>
              <a:t>Increases speed substantially</a:t>
            </a:r>
          </a:p>
          <a:p>
            <a:pPr lvl="1"/>
            <a:r>
              <a:rPr lang="en-US" dirty="0"/>
              <a:t>2 threads ~2x as fast as 1 thread for some steps of the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9AFAF-8C9D-A004-2755-E0909B624B38}"/>
              </a:ext>
            </a:extLst>
          </p:cNvPr>
          <p:cNvSpPr txBox="1"/>
          <p:nvPr/>
        </p:nvSpPr>
        <p:spPr>
          <a:xfrm>
            <a:off x="7383966" y="269255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67570-EEBA-1097-031F-4BF44A7C8A91}"/>
              </a:ext>
            </a:extLst>
          </p:cNvPr>
          <p:cNvSpPr txBox="1"/>
          <p:nvPr/>
        </p:nvSpPr>
        <p:spPr>
          <a:xfrm>
            <a:off x="8737105" y="1954902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E0A30-732E-12F7-2976-10DAEDCBD9BB}"/>
              </a:ext>
            </a:extLst>
          </p:cNvPr>
          <p:cNvSpPr txBox="1"/>
          <p:nvPr/>
        </p:nvSpPr>
        <p:spPr>
          <a:xfrm>
            <a:off x="8737105" y="2691413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2CD7B-9990-1F29-6D69-B5AE56875F06}"/>
              </a:ext>
            </a:extLst>
          </p:cNvPr>
          <p:cNvSpPr txBox="1"/>
          <p:nvPr/>
        </p:nvSpPr>
        <p:spPr>
          <a:xfrm>
            <a:off x="8737105" y="3427924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12280-8795-A585-183A-A8A82639DB3A}"/>
              </a:ext>
            </a:extLst>
          </p:cNvPr>
          <p:cNvSpPr txBox="1"/>
          <p:nvPr/>
        </p:nvSpPr>
        <p:spPr>
          <a:xfrm>
            <a:off x="10455706" y="269141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88DDB1-DA07-13C4-3030-596B6AD56F1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8166035" y="2139568"/>
            <a:ext cx="571070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BAA1A7-EEB1-7062-7100-CD74A409F5D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166035" y="2876079"/>
            <a:ext cx="571070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25869-2C47-603D-3139-6414CBA30CD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166035" y="2876079"/>
            <a:ext cx="571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967DDC-D439-02AC-EE9D-CAF545FD1C18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9930445" y="2139568"/>
            <a:ext cx="525261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CD328-724B-186A-15F8-02A52ED20065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9930445" y="2876079"/>
            <a:ext cx="525261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8B93CD-C73C-9B3C-37A5-51F4D3B8D889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9930445" y="2876079"/>
            <a:ext cx="5252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D7E0B6-9311-F705-503A-C284B3E2E632}"/>
              </a:ext>
            </a:extLst>
          </p:cNvPr>
          <p:cNvSpPr txBox="1"/>
          <p:nvPr/>
        </p:nvSpPr>
        <p:spPr>
          <a:xfrm>
            <a:off x="5945079" y="4512817"/>
            <a:ext cx="60989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Example: </a:t>
            </a:r>
            <a:br>
              <a:rPr lang="en-US" b="1" dirty="0"/>
            </a:br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–j 10 –a ATCGATCGA –A TGCAGATC –q 10 –o output1.fastq –p output2.fastq input1.fastq input2.fastq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cutadapt</a:t>
            </a:r>
            <a:r>
              <a:rPr lang="en-US" dirty="0"/>
              <a:t> argument –j can be used to set the number of threads/cores. Here I have told it to use 10.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11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B12A-C3B3-883B-7020-508B7B43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FASTA/FASTQ -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00DE7-C407-9CA0-325A-43CF3BD88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75"/>
          <a:stretch/>
        </p:blipFill>
        <p:spPr>
          <a:xfrm>
            <a:off x="200793" y="2303668"/>
            <a:ext cx="5797550" cy="1514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EA01A-4A7A-D7DB-365D-B5EC22F42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8"/>
          <a:stretch/>
        </p:blipFill>
        <p:spPr>
          <a:xfrm>
            <a:off x="200793" y="5134427"/>
            <a:ext cx="5797550" cy="1662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A680D-FFAA-6564-B0FA-840D22D2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993" y="2303668"/>
            <a:ext cx="5173190" cy="4106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F04863-D87A-0C91-FC9D-7A2BAA44E1E3}"/>
              </a:ext>
            </a:extLst>
          </p:cNvPr>
          <p:cNvSpPr txBox="1"/>
          <p:nvPr/>
        </p:nvSpPr>
        <p:spPr>
          <a:xfrm>
            <a:off x="7495928" y="6409678"/>
            <a:ext cx="41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https://support.illumina.com/help/BaseSpace_OLH_009008/Content/Source/Informatics/BS/QualityScoreEncoding_swBS.htm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35D4E-01B6-33CC-66A0-7056AFA00346}"/>
              </a:ext>
            </a:extLst>
          </p:cNvPr>
          <p:cNvSpPr txBox="1"/>
          <p:nvPr/>
        </p:nvSpPr>
        <p:spPr>
          <a:xfrm>
            <a:off x="200797" y="1229023"/>
            <a:ext cx="5797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Fasta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end in .fa/.</a:t>
            </a:r>
            <a:r>
              <a:rPr lang="en-US" sz="1600" dirty="0" err="1"/>
              <a:t>fasta</a:t>
            </a:r>
            <a:r>
              <a:rPr lang="en-US" sz="1600" dirty="0"/>
              <a:t> or .</a:t>
            </a:r>
            <a:r>
              <a:rPr lang="en-US" sz="1600" dirty="0" err="1"/>
              <a:t>fna</a:t>
            </a:r>
            <a:r>
              <a:rPr lang="en-US" sz="1600" dirty="0"/>
              <a:t> (nucleotide) or .</a:t>
            </a:r>
            <a:r>
              <a:rPr lang="en-US" sz="1600" dirty="0" err="1"/>
              <a:t>faa</a:t>
            </a:r>
            <a:r>
              <a:rPr lang="en-US" sz="1600" dirty="0"/>
              <a:t> (amino acid)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</a:t>
            </a:r>
            <a:r>
              <a:rPr lang="en-US" sz="1600" dirty="0" err="1"/>
              <a:t>seq_name</a:t>
            </a:r>
            <a:r>
              <a:rPr lang="en-US" sz="1600" dirty="0"/>
              <a:t> (text after first space ignored)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sequence can be any number lines &amp;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9F40A-F7CA-464A-7943-4E00D242F42A}"/>
              </a:ext>
            </a:extLst>
          </p:cNvPr>
          <p:cNvSpPr txBox="1"/>
          <p:nvPr/>
        </p:nvSpPr>
        <p:spPr>
          <a:xfrm>
            <a:off x="7882966" y="1651995"/>
            <a:ext cx="290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Phred</a:t>
            </a:r>
            <a:r>
              <a:rPr lang="en-US" b="1" dirty="0"/>
              <a:t> 33 Quality Score table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Phred</a:t>
            </a:r>
            <a:r>
              <a:rPr lang="en-US" dirty="0"/>
              <a:t> 64 sometimes used)</a:t>
            </a:r>
            <a:r>
              <a:rPr lang="en-US" b="1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48D67-A1EA-EE59-190A-3A4478DBC2DE}"/>
              </a:ext>
            </a:extLst>
          </p:cNvPr>
          <p:cNvSpPr txBox="1"/>
          <p:nvPr/>
        </p:nvSpPr>
        <p:spPr>
          <a:xfrm>
            <a:off x="200794" y="3890040"/>
            <a:ext cx="5797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Fastq</a:t>
            </a:r>
            <a:r>
              <a:rPr lang="en-US" sz="1600" b="1" dirty="0"/>
              <a:t> </a:t>
            </a:r>
            <a:r>
              <a:rPr lang="en-US" sz="1600" dirty="0"/>
              <a:t>(Each sequence is 4 lines)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 name, starts with “@”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 name or just “+” filler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quality score</a:t>
            </a:r>
          </a:p>
        </p:txBody>
      </p:sp>
    </p:spTree>
    <p:extLst>
      <p:ext uri="{BB962C8B-B14F-4D97-AF65-F5344CB8AC3E}">
        <p14:creationId xmlns:p14="http://schemas.microsoft.com/office/powerpoint/2010/main" val="88539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Trimmomatic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Works well with paired-end data</a:t>
            </a:r>
          </a:p>
          <a:p>
            <a:pPr algn="l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Highly flexible with many trimming options</a:t>
            </a:r>
          </a:p>
          <a:p>
            <a:pPr algn="l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Based on Java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so syntax is different</a:t>
            </a:r>
            <a:endParaRPr lang="en-US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trimmomatic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 -threads 10 -phred33 input1.fastq.gz input2.fastq.gz trimmed1.fastq.gz trimmed2.fastq.gz ILLUMINACLIP:TruSeq3-PE.fa:2:30:10 MINLEN:30</a:t>
            </a:r>
          </a:p>
          <a:p>
            <a:pPr lvl="1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 paired end read data and output to </a:t>
            </a:r>
            <a:r>
              <a:rPr lang="en-US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fastq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files “trimmed1.fastq.gz &amp; trimmed2.fastq.gz”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Quality scores are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phred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33</a:t>
            </a:r>
          </a:p>
          <a:p>
            <a:pPr lvl="1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 </a:t>
            </a:r>
            <a:r>
              <a:rPr lang="en-US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illumina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TruSeq3 paired end adapters, allowing 2 seed mismatches, a palindrome clip cutoff of 30 and a simple clip threshold of 10, keep only reads with a minimum read length of 30</a:t>
            </a:r>
          </a:p>
          <a:p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trimmomatic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 -threads 10 -phred33 input1.fastq.gz trimmed1.fastq.gz ILLUMINACLIP:TruSeq3-SE.fa:2:30:10 MINLEN:30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Same as before, but for single-end reads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71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 QC after trimming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read quality before &amp; after trimming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06480-6DF9-6DBB-1DF5-49D64596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35766"/>
            <a:ext cx="4929914" cy="366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85ADD-6CC1-E5D2-5178-70AD7D94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0" y="2935766"/>
            <a:ext cx="4929914" cy="3633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F09A8-759A-4ED7-813E-D5231A18F040}"/>
              </a:ext>
            </a:extLst>
          </p:cNvPr>
          <p:cNvSpPr txBox="1"/>
          <p:nvPr/>
        </p:nvSpPr>
        <p:spPr>
          <a:xfrm>
            <a:off x="1095161" y="2616163"/>
            <a:ext cx="374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Sequencing: Before Trimming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FD706-F4EE-7C88-FB42-5CCE9B994DF0}"/>
              </a:ext>
            </a:extLst>
          </p:cNvPr>
          <p:cNvSpPr txBox="1"/>
          <p:nvPr/>
        </p:nvSpPr>
        <p:spPr>
          <a:xfrm>
            <a:off x="6899112" y="2617736"/>
            <a:ext cx="360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Sequencing: After Trimming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4A27-506B-38E1-D70A-3E2204FAA1F5}"/>
              </a:ext>
            </a:extLst>
          </p:cNvPr>
          <p:cNvSpPr txBox="1"/>
          <p:nvPr/>
        </p:nvSpPr>
        <p:spPr>
          <a:xfrm>
            <a:off x="4730789" y="6541894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</p:spTree>
    <p:extLst>
      <p:ext uri="{BB962C8B-B14F-4D97-AF65-F5344CB8AC3E}">
        <p14:creationId xmlns:p14="http://schemas.microsoft.com/office/powerpoint/2010/main" val="3812029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272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This is not a complete list</a:t>
            </a:r>
          </a:p>
          <a:p>
            <a:r>
              <a:rPr lang="en-US" dirty="0"/>
              <a:t>Bowtie/Bowtie2</a:t>
            </a:r>
          </a:p>
          <a:p>
            <a:pPr lvl="1"/>
            <a:r>
              <a:rPr lang="en-US" dirty="0"/>
              <a:t>Bowtie: </a:t>
            </a:r>
            <a:r>
              <a:rPr lang="en-US" dirty="0">
                <a:hlinkClick r:id="rId2"/>
              </a:rPr>
              <a:t>http://bowtie-bio.sourceforge.net/index.shtml</a:t>
            </a:r>
            <a:endParaRPr lang="en-US" dirty="0"/>
          </a:p>
          <a:p>
            <a:pPr lvl="1"/>
            <a:r>
              <a:rPr lang="en-US" dirty="0"/>
              <a:t>Bowtie 2 (Typically use this): </a:t>
            </a:r>
            <a:r>
              <a:rPr lang="en-US" dirty="0">
                <a:hlinkClick r:id="rId3"/>
              </a:rPr>
              <a:t>http://bowtie-bio.sourceforge.net/bowtie2/index.shtml</a:t>
            </a:r>
            <a:r>
              <a:rPr lang="en-US" dirty="0"/>
              <a:t> </a:t>
            </a:r>
          </a:p>
          <a:p>
            <a:r>
              <a:rPr lang="en-US" dirty="0"/>
              <a:t>BWA: </a:t>
            </a:r>
            <a:r>
              <a:rPr lang="en-US" dirty="0">
                <a:hlinkClick r:id="rId4"/>
              </a:rPr>
              <a:t>https://github.com/lh3/bwa</a:t>
            </a:r>
            <a:r>
              <a:rPr lang="en-US" dirty="0"/>
              <a:t> </a:t>
            </a:r>
          </a:p>
          <a:p>
            <a:r>
              <a:rPr lang="en-US" dirty="0"/>
              <a:t>HISAT2: </a:t>
            </a:r>
            <a:r>
              <a:rPr lang="en-US" dirty="0">
                <a:hlinkClick r:id="rId5"/>
              </a:rPr>
              <a:t>http://daehwankimlab.github.io/hisat2/</a:t>
            </a:r>
            <a:endParaRPr lang="en-US" dirty="0"/>
          </a:p>
          <a:p>
            <a:pPr lvl="1"/>
            <a:r>
              <a:rPr lang="en-US" dirty="0"/>
              <a:t>RNA &amp; DNA</a:t>
            </a:r>
          </a:p>
          <a:p>
            <a:r>
              <a:rPr lang="en-US" dirty="0"/>
              <a:t>Splice-aware aligners (RNA)</a:t>
            </a:r>
          </a:p>
          <a:p>
            <a:pPr lvl="1"/>
            <a:r>
              <a:rPr lang="en-US" dirty="0" err="1"/>
              <a:t>Tophat</a:t>
            </a:r>
            <a:r>
              <a:rPr lang="en-US" dirty="0"/>
              <a:t>/Tophat2: </a:t>
            </a:r>
            <a:r>
              <a:rPr lang="en-US" dirty="0">
                <a:hlinkClick r:id="rId6"/>
              </a:rPr>
              <a:t>http://ccb.jhu.edu/software/tophat/index.shtml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Superseced</a:t>
            </a:r>
            <a:r>
              <a:rPr lang="en-US" dirty="0"/>
              <a:t> by HISAT2 &amp; STAR</a:t>
            </a:r>
          </a:p>
          <a:p>
            <a:pPr lvl="1"/>
            <a:r>
              <a:rPr lang="en-US" dirty="0"/>
              <a:t>STAR: </a:t>
            </a:r>
            <a:r>
              <a:rPr lang="en-US" dirty="0">
                <a:hlinkClick r:id="rId7"/>
              </a:rPr>
              <a:t>https://github.com/alexdobin/STAR</a:t>
            </a:r>
            <a:r>
              <a:rPr lang="en-US" dirty="0"/>
              <a:t> </a:t>
            </a:r>
          </a:p>
          <a:p>
            <a:r>
              <a:rPr lang="en-US" dirty="0"/>
              <a:t>Long-read alignment</a:t>
            </a:r>
          </a:p>
          <a:p>
            <a:pPr lvl="1"/>
            <a:r>
              <a:rPr lang="en-US" dirty="0"/>
              <a:t>minimap2: </a:t>
            </a:r>
            <a:r>
              <a:rPr lang="en-US" dirty="0">
                <a:hlinkClick r:id="rId8"/>
              </a:rPr>
              <a:t>https://github.com/lh3/minimap2</a:t>
            </a:r>
            <a:r>
              <a:rPr lang="en-US" dirty="0"/>
              <a:t> </a:t>
            </a:r>
          </a:p>
          <a:p>
            <a:r>
              <a:rPr lang="en-US" dirty="0"/>
              <a:t>Special Cases</a:t>
            </a:r>
          </a:p>
          <a:p>
            <a:pPr lvl="1"/>
            <a:r>
              <a:rPr lang="en-US" dirty="0"/>
              <a:t>Bisulfite Sequencing</a:t>
            </a:r>
          </a:p>
          <a:p>
            <a:pPr lvl="2"/>
            <a:r>
              <a:rPr lang="en-US" dirty="0" err="1"/>
              <a:t>methylpy</a:t>
            </a:r>
            <a:r>
              <a:rPr lang="en-US" dirty="0"/>
              <a:t> (my preference): </a:t>
            </a:r>
            <a:r>
              <a:rPr lang="en-US" dirty="0">
                <a:hlinkClick r:id="rId9"/>
              </a:rPr>
              <a:t>https://pypi.org/project/methylpy/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Bismark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https://www.bioinformatics.babraham.ac.uk/projects/bismark/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101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056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Most aligners do not search directly against the genome. Instead they create an index of the sequence. </a:t>
            </a:r>
          </a:p>
          <a:p>
            <a:r>
              <a:rPr lang="en-US" dirty="0"/>
              <a:t>The index is a suffix tree, which allows one to quickly search the sequence.</a:t>
            </a:r>
          </a:p>
          <a:p>
            <a:pPr lvl="1"/>
            <a:r>
              <a:rPr lang="en-US" dirty="0"/>
              <a:t>In a suffix tree, for any given character, there are branches that link to the subsequent character.</a:t>
            </a:r>
          </a:p>
          <a:p>
            <a:pPr lvl="1"/>
            <a:r>
              <a:rPr lang="en-US" dirty="0"/>
              <a:t>Suffix trees can be quite computationally expensive and large (need lots of data.</a:t>
            </a:r>
          </a:p>
          <a:p>
            <a:pPr lvl="1"/>
            <a:r>
              <a:rPr lang="en-US" dirty="0"/>
              <a:t>Using the BWT algorithm, the size of the index and speed of search can be increased.</a:t>
            </a:r>
          </a:p>
          <a:p>
            <a:r>
              <a:rPr lang="en-US" dirty="0"/>
              <a:t>Using the Burrows-Wheeler Transform (BWT) algorithm </a:t>
            </a:r>
          </a:p>
          <a:p>
            <a:pPr lvl="1"/>
            <a:r>
              <a:rPr lang="en-US" dirty="0"/>
              <a:t>BWT allows for lossless data compression</a:t>
            </a:r>
          </a:p>
          <a:p>
            <a:pPr lvl="2"/>
            <a:r>
              <a:rPr lang="en-US" dirty="0"/>
              <a:t>Basis for bzip2 compression</a:t>
            </a:r>
          </a:p>
          <a:p>
            <a:pPr lvl="1"/>
            <a:r>
              <a:rPr lang="en-US" dirty="0"/>
              <a:t>Results in like characters being placed next to each other in runs – these can be “compressed”</a:t>
            </a:r>
          </a:p>
          <a:p>
            <a:pPr lvl="1"/>
            <a:r>
              <a:rPr lang="en-US" dirty="0"/>
              <a:t>Reversible</a:t>
            </a:r>
          </a:p>
          <a:p>
            <a:pPr lvl="1"/>
            <a:r>
              <a:rPr lang="en-US" dirty="0"/>
              <a:t>Can be quickly searched</a:t>
            </a:r>
          </a:p>
          <a:p>
            <a:pPr lvl="1"/>
            <a:r>
              <a:rPr lang="en-US" dirty="0">
                <a:hlinkClick r:id="rId2"/>
              </a:rPr>
              <a:t>https://www.youtube.com/watch?v=4n7NPk5lwbI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2AD78-B3A7-7357-B90C-AC2EEDD40E66}"/>
              </a:ext>
            </a:extLst>
          </p:cNvPr>
          <p:cNvSpPr txBox="1"/>
          <p:nvPr/>
        </p:nvSpPr>
        <p:spPr>
          <a:xfrm>
            <a:off x="7687976" y="6463707"/>
            <a:ext cx="3901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/wiki/Burrows–</a:t>
            </a:r>
            <a:r>
              <a:rPr lang="en-US" sz="1200" dirty="0" err="1"/>
              <a:t>Wheeler_transform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E141A-66A0-F59C-26E1-C92CD1382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011" y="3936290"/>
            <a:ext cx="4775667" cy="2556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5E035-42F5-20A1-4EF0-BEAFFA209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78" y="117294"/>
            <a:ext cx="2928531" cy="1775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19BCB8-F5CC-E24E-4442-489675C7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778" y="2023820"/>
            <a:ext cx="3267087" cy="1795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67DCEA-EBB9-5426-7401-A1E3E63C9607}"/>
              </a:ext>
            </a:extLst>
          </p:cNvPr>
          <p:cNvSpPr txBox="1"/>
          <p:nvPr/>
        </p:nvSpPr>
        <p:spPr>
          <a:xfrm>
            <a:off x="7128769" y="3688459"/>
            <a:ext cx="5364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duckduckgo.com</a:t>
            </a:r>
            <a:r>
              <a:rPr lang="en-US" sz="1200" dirty="0"/>
              <a:t>/?q=</a:t>
            </a:r>
            <a:r>
              <a:rPr lang="en-US" sz="1200" dirty="0" err="1"/>
              <a:t>suffix+array+bwt+alignment&amp;t</a:t>
            </a:r>
            <a:r>
              <a:rPr lang="en-US" sz="1200" dirty="0"/>
              <a:t>=</a:t>
            </a:r>
            <a:r>
              <a:rPr lang="en-US" sz="1200" dirty="0" err="1"/>
              <a:t>osx&amp;ia</a:t>
            </a:r>
            <a:r>
              <a:rPr lang="en-US" sz="1200" dirty="0"/>
              <a:t>=web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FE7AD-ADD7-1249-3B94-08A3048B3E04}"/>
              </a:ext>
            </a:extLst>
          </p:cNvPr>
          <p:cNvSpPr txBox="1"/>
          <p:nvPr/>
        </p:nvSpPr>
        <p:spPr>
          <a:xfrm flipH="1">
            <a:off x="7479946" y="1831930"/>
            <a:ext cx="137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Suffix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9905-D380-8FCA-7004-91212875215F}"/>
              </a:ext>
            </a:extLst>
          </p:cNvPr>
          <p:cNvSpPr txBox="1"/>
          <p:nvPr/>
        </p:nvSpPr>
        <p:spPr>
          <a:xfrm flipH="1">
            <a:off x="7517035" y="3924127"/>
            <a:ext cx="173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BWT Algorithm</a:t>
            </a:r>
          </a:p>
        </p:txBody>
      </p:sp>
    </p:spTree>
    <p:extLst>
      <p:ext uri="{BB962C8B-B14F-4D97-AF65-F5344CB8AC3E}">
        <p14:creationId xmlns:p14="http://schemas.microsoft.com/office/powerpoint/2010/main" val="355758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32790" cy="4351338"/>
          </a:xfrm>
        </p:spPr>
        <p:txBody>
          <a:bodyPr>
            <a:normAutofit/>
          </a:bodyPr>
          <a:lstStyle/>
          <a:p>
            <a:r>
              <a:rPr lang="en-US" dirty="0"/>
              <a:t>BWT indexes can quickly be searched against. </a:t>
            </a:r>
          </a:p>
          <a:p>
            <a:r>
              <a:rPr lang="en-US" dirty="0"/>
              <a:t>A read is broken up into smaller “seeds”</a:t>
            </a:r>
          </a:p>
          <a:p>
            <a:r>
              <a:rPr lang="en-US" dirty="0"/>
              <a:t>These are searched against the BWT index</a:t>
            </a:r>
          </a:p>
          <a:p>
            <a:r>
              <a:rPr lang="en-US" dirty="0"/>
              <a:t>Once a seed matches a set of sequences, it attempts to extend out the sequence for the full length of the read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7B470-6766-13F2-3EA3-FA7B222A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63480"/>
            <a:ext cx="5423729" cy="5517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22E27-EDDE-8FA6-9796-FB5D76DAF259}"/>
              </a:ext>
            </a:extLst>
          </p:cNvPr>
          <p:cNvSpPr txBox="1"/>
          <p:nvPr/>
        </p:nvSpPr>
        <p:spPr>
          <a:xfrm>
            <a:off x="6869480" y="6309975"/>
            <a:ext cx="387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Langmead et al (2009) Genome Biology</a:t>
            </a:r>
          </a:p>
        </p:txBody>
      </p:sp>
    </p:spTree>
    <p:extLst>
      <p:ext uri="{BB962C8B-B14F-4D97-AF65-F5344CB8AC3E}">
        <p14:creationId xmlns:p14="http://schemas.microsoft.com/office/powerpoint/2010/main" val="3081260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Build the index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bwa index </a:t>
            </a:r>
            <a:r>
              <a:rPr lang="en-US" dirty="0" err="1">
                <a:solidFill>
                  <a:srgbClr val="FF0000"/>
                </a:solidFill>
              </a:rPr>
              <a:t>input.fa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Align the data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bwa mem -t 10 </a:t>
            </a:r>
            <a:r>
              <a:rPr lang="en-US" dirty="0" err="1">
                <a:solidFill>
                  <a:srgbClr val="FF0000"/>
                </a:solidFill>
              </a:rPr>
              <a:t>bwa_index_prefix</a:t>
            </a:r>
            <a:r>
              <a:rPr lang="en-US" dirty="0">
                <a:solidFill>
                  <a:srgbClr val="FF0000"/>
                </a:solidFill>
              </a:rPr>
              <a:t> input1.fastq input2.fastq &gt;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aligning paired-end data with 10 threads</a:t>
            </a:r>
          </a:p>
          <a:p>
            <a:pPr lvl="2"/>
            <a:r>
              <a:rPr lang="en-US" dirty="0"/>
              <a:t>BWA by default prints </a:t>
            </a:r>
            <a:r>
              <a:rPr lang="en-US" dirty="0" err="1"/>
              <a:t>sam</a:t>
            </a:r>
            <a:r>
              <a:rPr lang="en-US" dirty="0"/>
              <a:t> files to screen</a:t>
            </a:r>
          </a:p>
          <a:p>
            <a:pPr lvl="2"/>
            <a:r>
              <a:rPr lang="en-US" dirty="0"/>
              <a:t>LOTS of other arguments you can use to modify mapping behavior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bwa mem -t 10 </a:t>
            </a:r>
            <a:r>
              <a:rPr lang="en-US" dirty="0" err="1">
                <a:solidFill>
                  <a:srgbClr val="FF0000"/>
                </a:solidFill>
              </a:rPr>
              <a:t>bwa_index_prefix</a:t>
            </a:r>
            <a:r>
              <a:rPr lang="en-US" dirty="0">
                <a:solidFill>
                  <a:srgbClr val="FF0000"/>
                </a:solidFill>
              </a:rPr>
              <a:t> input1.fastq input2.fastq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-@ 4 -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 -@ 4 &gt; </a:t>
            </a:r>
            <a:r>
              <a:rPr lang="en-US" dirty="0" err="1">
                <a:solidFill>
                  <a:srgbClr val="FF0000"/>
                </a:solidFill>
              </a:rPr>
              <a:t>output.bam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To make a sorted bam file in real time we need to pipe the output to </a:t>
            </a:r>
            <a:r>
              <a:rPr lang="en-US" dirty="0" err="1"/>
              <a:t>samtools</a:t>
            </a:r>
            <a:endParaRPr lang="en-US" dirty="0"/>
          </a:p>
          <a:p>
            <a:pPr lvl="2"/>
            <a:r>
              <a:rPr lang="en-US" dirty="0"/>
              <a:t>Here we pipe the results to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</a:t>
            </a:r>
            <a:r>
              <a:rPr lang="en-US" dirty="0"/>
              <a:t>to convert to bam format. 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-@ 4 </a:t>
            </a:r>
            <a:r>
              <a:rPr lang="en-US" dirty="0"/>
              <a:t>use 4 threads for conversion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output bam “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” and include the </a:t>
            </a:r>
            <a:r>
              <a:rPr lang="en-US" dirty="0" err="1"/>
              <a:t>sam</a:t>
            </a:r>
            <a:r>
              <a:rPr lang="en-US" dirty="0"/>
              <a:t> header “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The output of </a:t>
            </a:r>
            <a:r>
              <a:rPr lang="en-US" dirty="0" err="1"/>
              <a:t>samtools</a:t>
            </a:r>
            <a:r>
              <a:rPr lang="en-US" dirty="0"/>
              <a:t> view is piped to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</a:t>
            </a:r>
            <a:r>
              <a:rPr lang="en-US" dirty="0"/>
              <a:t> to sort based on position of the reads</a:t>
            </a:r>
          </a:p>
        </p:txBody>
      </p:sp>
    </p:spTree>
    <p:extLst>
      <p:ext uri="{BB962C8B-B14F-4D97-AF65-F5344CB8AC3E}">
        <p14:creationId xmlns:p14="http://schemas.microsoft.com/office/powerpoint/2010/main" val="609107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Bowtie &amp; Bowtie2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2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Bowtie – first version</a:t>
            </a:r>
          </a:p>
          <a:p>
            <a:pPr lvl="1"/>
            <a:r>
              <a:rPr lang="en-US" dirty="0"/>
              <a:t>Slightly better than bowtie2 for shorter </a:t>
            </a:r>
            <a:r>
              <a:rPr lang="en-US" dirty="0" err="1"/>
              <a:t>illumina</a:t>
            </a:r>
            <a:r>
              <a:rPr lang="en-US" dirty="0"/>
              <a:t> (~&lt;50bps)</a:t>
            </a:r>
          </a:p>
          <a:p>
            <a:pPr lvl="2"/>
            <a:r>
              <a:rPr lang="en-US" dirty="0"/>
              <a:t>May work better for certain types of data, e.g. small RNA data</a:t>
            </a:r>
          </a:p>
          <a:p>
            <a:pPr lvl="1"/>
            <a:r>
              <a:rPr lang="en-US" dirty="0" err="1"/>
              <a:t>Ungapped</a:t>
            </a:r>
            <a:r>
              <a:rPr lang="en-US" dirty="0"/>
              <a:t> alignments</a:t>
            </a:r>
          </a:p>
          <a:p>
            <a:pPr lvl="2"/>
            <a:r>
              <a:rPr lang="en-US" dirty="0"/>
              <a:t>Aligned reads cannot tolerate more than very small indels during alignment</a:t>
            </a:r>
          </a:p>
          <a:p>
            <a:pPr lvl="1"/>
            <a:r>
              <a:rPr lang="en-US" dirty="0"/>
              <a:t>Will not cover in class </a:t>
            </a:r>
          </a:p>
          <a:p>
            <a:r>
              <a:rPr lang="en-US" dirty="0"/>
              <a:t>Bowtie2 – latest version</a:t>
            </a:r>
          </a:p>
          <a:p>
            <a:pPr lvl="1"/>
            <a:r>
              <a:rPr lang="en-US" dirty="0"/>
              <a:t>Typically use this for most applications other than Bowtie</a:t>
            </a:r>
          </a:p>
          <a:p>
            <a:pPr lvl="1"/>
            <a:r>
              <a:rPr lang="en-US" dirty="0"/>
              <a:t>Can perform gapped alignments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bowtie2-build </a:t>
            </a:r>
            <a:r>
              <a:rPr lang="en-US" dirty="0" err="1">
                <a:solidFill>
                  <a:srgbClr val="FF0000"/>
                </a:solidFill>
              </a:rPr>
              <a:t>input.fa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build the index for the input </a:t>
            </a:r>
            <a:r>
              <a:rPr lang="en-US" dirty="0" err="1"/>
              <a:t>fasta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bowtie2 –p 10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–m1 input1.fastq –m2 input2.fastq –b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Align paired end reads </a:t>
            </a:r>
            <a:r>
              <a:rPr lang="en-US" dirty="0">
                <a:solidFill>
                  <a:srgbClr val="FF0000"/>
                </a:solidFill>
              </a:rPr>
              <a:t>-m1 -m2 </a:t>
            </a:r>
            <a:r>
              <a:rPr lang="en-US" dirty="0"/>
              <a:t>with 10 threads </a:t>
            </a:r>
            <a:r>
              <a:rPr lang="en-US" dirty="0">
                <a:solidFill>
                  <a:srgbClr val="FF0000"/>
                </a:solidFill>
              </a:rPr>
              <a:t>-p 10 </a:t>
            </a:r>
            <a:r>
              <a:rPr lang="en-US" dirty="0"/>
              <a:t>and output in bam format </a:t>
            </a:r>
            <a:r>
              <a:rPr lang="en-US" dirty="0">
                <a:solidFill>
                  <a:srgbClr val="FF0000"/>
                </a:solidFill>
              </a:rPr>
              <a:t>-b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bowtie2 –p 10 --very-sensitive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–U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r>
              <a:rPr lang="en-US" dirty="0">
                <a:solidFill>
                  <a:srgbClr val="FF0000"/>
                </a:solidFill>
              </a:rPr>
              <a:t>–b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Align single end reads </a:t>
            </a:r>
            <a:r>
              <a:rPr lang="en-US" dirty="0">
                <a:solidFill>
                  <a:srgbClr val="FF0000"/>
                </a:solidFill>
              </a:rPr>
              <a:t>–U </a:t>
            </a:r>
            <a:r>
              <a:rPr lang="en-US" dirty="0"/>
              <a:t>with 10 threads and with very sensitive settings </a:t>
            </a:r>
            <a:r>
              <a:rPr lang="en-US" dirty="0">
                <a:solidFill>
                  <a:srgbClr val="FF0000"/>
                </a:solidFill>
              </a:rPr>
              <a:t>--very-sensitive</a:t>
            </a:r>
          </a:p>
        </p:txBody>
      </p:sp>
    </p:spTree>
    <p:extLst>
      <p:ext uri="{BB962C8B-B14F-4D97-AF65-F5344CB8AC3E}">
        <p14:creationId xmlns:p14="http://schemas.microsoft.com/office/powerpoint/2010/main" val="364770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HISAT2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640"/>
            <a:ext cx="6233160" cy="48564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Graph-based aligner</a:t>
            </a:r>
          </a:p>
          <a:p>
            <a:pPr lvl="1"/>
            <a:r>
              <a:rPr lang="en-US" dirty="0"/>
              <a:t>Extends BWT to graphs that can incorporate genetic variation or transcript isoforms (exon/introns) into the index</a:t>
            </a:r>
          </a:p>
          <a:p>
            <a:pPr lvl="1"/>
            <a:r>
              <a:rPr lang="en-US" dirty="0"/>
              <a:t>Original motivation was mapping to pan-genomic variation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 be applied to DNA or RNA alignment</a:t>
            </a:r>
          </a:p>
          <a:p>
            <a:pPr lvl="1"/>
            <a:r>
              <a:rPr lang="en-US" dirty="0"/>
              <a:t>More accurate and faster than previous methods</a:t>
            </a:r>
          </a:p>
          <a:p>
            <a:r>
              <a:rPr lang="en-US" dirty="0">
                <a:solidFill>
                  <a:srgbClr val="FF0000"/>
                </a:solidFill>
              </a:rPr>
              <a:t>hisat2-build </a:t>
            </a:r>
            <a:r>
              <a:rPr lang="en-US" dirty="0" err="1">
                <a:solidFill>
                  <a:srgbClr val="FF0000"/>
                </a:solidFill>
              </a:rPr>
              <a:t>input.fasta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build HISAT2 index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hisat2 -p 10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-1 input1.fastq -2 input2.fastq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-@ 4 -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 -@ 4 &gt; </a:t>
            </a:r>
            <a:r>
              <a:rPr lang="en-US" dirty="0" err="1">
                <a:solidFill>
                  <a:srgbClr val="FF0000"/>
                </a:solidFill>
              </a:rPr>
              <a:t>output.bam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Align paired end data “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” “</a:t>
            </a:r>
            <a:r>
              <a:rPr lang="en-US" dirty="0">
                <a:solidFill>
                  <a:srgbClr val="FF0000"/>
                </a:solidFill>
              </a:rPr>
              <a:t>-2</a:t>
            </a:r>
            <a:r>
              <a:rPr lang="en-US" dirty="0"/>
              <a:t>” using 10 threads “</a:t>
            </a:r>
            <a:r>
              <a:rPr lang="en-US" dirty="0">
                <a:solidFill>
                  <a:srgbClr val="FF0000"/>
                </a:solidFill>
              </a:rPr>
              <a:t>-p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hisat2 -p 10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-U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-@ 4 -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 -@ 4 &gt; </a:t>
            </a:r>
            <a:r>
              <a:rPr lang="en-US" dirty="0" err="1">
                <a:solidFill>
                  <a:srgbClr val="FF0000"/>
                </a:solidFill>
              </a:rPr>
              <a:t>output.bam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Align single end data </a:t>
            </a:r>
            <a:r>
              <a:rPr lang="en-US" dirty="0">
                <a:solidFill>
                  <a:srgbClr val="FF0000"/>
                </a:solidFill>
              </a:rPr>
              <a:t>“-U”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91DB1-2F31-75E6-7AB4-F36725CC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71" y="507365"/>
            <a:ext cx="5142942" cy="5265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99DC9-BA2F-EFF8-BBA8-0C9E2DEFCFC2}"/>
              </a:ext>
            </a:extLst>
          </p:cNvPr>
          <p:cNvSpPr txBox="1"/>
          <p:nvPr/>
        </p:nvSpPr>
        <p:spPr>
          <a:xfrm>
            <a:off x="7980061" y="6308209"/>
            <a:ext cx="37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 et al (2009) Nature Biotechnology</a:t>
            </a:r>
          </a:p>
        </p:txBody>
      </p:sp>
    </p:spTree>
    <p:extLst>
      <p:ext uri="{BB962C8B-B14F-4D97-AF65-F5344CB8AC3E}">
        <p14:creationId xmlns:p14="http://schemas.microsoft.com/office/powerpoint/2010/main" val="1320944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E5CD-9B73-A8CD-74A1-5FB5F22B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96F73-A84A-2BD1-0CAC-9A7FF781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63827" cy="4351338"/>
          </a:xfrm>
        </p:spPr>
        <p:txBody>
          <a:bodyPr>
            <a:normAutofit/>
          </a:bodyPr>
          <a:lstStyle/>
          <a:p>
            <a:r>
              <a:rPr lang="en-US" dirty="0"/>
              <a:t>Splicing in Eukaryotic genes poses a unique challenge to alignment</a:t>
            </a:r>
          </a:p>
          <a:p>
            <a:r>
              <a:rPr lang="en-US" dirty="0"/>
              <a:t>Even short reads can span multiple exons</a:t>
            </a:r>
          </a:p>
          <a:p>
            <a:r>
              <a:rPr lang="en-US" dirty="0"/>
              <a:t>Specialized aligners had to be developed to address this issue</a:t>
            </a:r>
          </a:p>
          <a:p>
            <a:pPr lvl="1"/>
            <a:r>
              <a:rPr lang="en-US" dirty="0"/>
              <a:t>First was </a:t>
            </a:r>
            <a:r>
              <a:rPr lang="en-US" dirty="0" err="1"/>
              <a:t>Tophat</a:t>
            </a:r>
            <a:endParaRPr lang="en-US" dirty="0"/>
          </a:p>
          <a:p>
            <a:pPr lvl="1"/>
            <a:r>
              <a:rPr lang="en-US" dirty="0" err="1"/>
              <a:t>Superceded</a:t>
            </a:r>
            <a:r>
              <a:rPr lang="en-US" dirty="0"/>
              <a:t> by HiSAT2 &amp; STAR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2EC37-A1CA-5FFA-2A82-EFDA5E2F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027" y="599006"/>
            <a:ext cx="4842345" cy="5659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9F9241-9205-3A1D-882D-9B2824112A4C}"/>
              </a:ext>
            </a:extLst>
          </p:cNvPr>
          <p:cNvSpPr txBox="1"/>
          <p:nvPr/>
        </p:nvSpPr>
        <p:spPr>
          <a:xfrm>
            <a:off x="7293270" y="6308208"/>
            <a:ext cx="345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Trapnell</a:t>
            </a:r>
            <a:r>
              <a:rPr lang="en-US" dirty="0"/>
              <a:t> et al (2009)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452043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50095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Very fast splice-aware aligner</a:t>
            </a:r>
          </a:p>
          <a:p>
            <a:r>
              <a:rPr lang="en-US" dirty="0">
                <a:solidFill>
                  <a:srgbClr val="FF0000"/>
                </a:solidFill>
              </a:rPr>
              <a:t>STAR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runThreadN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10 --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runMode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genomeGenerate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input_dir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genomeFastaFiles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input.fa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sjdbGTFfile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input.gff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sjdbGTFtagExonParentTranscript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Parent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sjdbOverhang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149</a:t>
            </a:r>
          </a:p>
          <a:p>
            <a:pPr lvl="1"/>
            <a:r>
              <a:rPr lang="en-US" dirty="0">
                <a:latin typeface="ui-monospace"/>
              </a:rPr>
              <a:t>build STAR index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runMode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genomeGenerate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 </a:t>
            </a:r>
            <a:r>
              <a:rPr lang="en-US" dirty="0">
                <a:latin typeface="ui-monospace"/>
              </a:rPr>
              <a:t>using 10 threads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runThreadN</a:t>
            </a:r>
            <a:r>
              <a:rPr lang="en-US" dirty="0">
                <a:latin typeface="ui-monospace"/>
              </a:rPr>
              <a:t>” and output index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genomeDir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”. </a:t>
            </a:r>
          </a:p>
          <a:p>
            <a:pPr lvl="1"/>
            <a:r>
              <a:rPr lang="en-US" b="0" i="0" u="none" strike="noStrike" dirty="0">
                <a:effectLst/>
                <a:latin typeface="ui-monospace"/>
              </a:rPr>
              <a:t>Index is made with </a:t>
            </a:r>
            <a:r>
              <a:rPr lang="en-US" dirty="0">
                <a:latin typeface="ui-monospace"/>
              </a:rPr>
              <a:t>the </a:t>
            </a:r>
            <a:r>
              <a:rPr lang="en-US" dirty="0" err="1">
                <a:latin typeface="ui-monospace"/>
              </a:rPr>
              <a:t>gff</a:t>
            </a:r>
            <a:r>
              <a:rPr lang="en-US" dirty="0">
                <a:latin typeface="ui-monospace"/>
              </a:rPr>
              <a:t> annotations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sjdbGTFfile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 </a:t>
            </a:r>
            <a:r>
              <a:rPr lang="en-US" dirty="0">
                <a:latin typeface="ui-monospace"/>
              </a:rPr>
              <a:t>and we use the Parent attribute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sjdbGTFtagExonParentTranscript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</a:t>
            </a:r>
          </a:p>
          <a:p>
            <a:pPr lvl="1"/>
            <a:r>
              <a:rPr lang="en-US" b="0" i="0" u="none" strike="noStrike" dirty="0">
                <a:effectLst/>
                <a:latin typeface="ui-monospace"/>
              </a:rPr>
              <a:t>Index requires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“--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sjdbOverhang</a:t>
            </a:r>
            <a:r>
              <a:rPr lang="en-US" b="0" i="0" u="none" strike="noStrike" dirty="0">
                <a:effectLst/>
                <a:latin typeface="ui-monospace"/>
              </a:rPr>
              <a:t>” this number is the readlength</a:t>
            </a:r>
            <a:r>
              <a:rPr lang="en-US" dirty="0">
                <a:latin typeface="ui-monospace"/>
              </a:rPr>
              <a:t>-1 (so for 150 bp reads it is 149, for 50 bp reads it is 49, </a:t>
            </a:r>
            <a:r>
              <a:rPr lang="en-US" dirty="0" err="1">
                <a:latin typeface="ui-monospace"/>
              </a:rPr>
              <a:t>etc</a:t>
            </a:r>
            <a:r>
              <a:rPr lang="en-US" dirty="0">
                <a:latin typeface="ui-monospace"/>
              </a:rPr>
              <a:t>)</a:t>
            </a:r>
            <a:endParaRPr lang="en-US" b="0" i="0" u="none" strike="noStrike" dirty="0">
              <a:effectLst/>
              <a:latin typeface="ui-monospace"/>
            </a:endParaRPr>
          </a:p>
          <a:p>
            <a:r>
              <a:rPr lang="en-US" dirty="0">
                <a:solidFill>
                  <a:srgbClr val="FF0000"/>
                </a:solidFill>
                <a:latin typeface="ui-monospace"/>
              </a:rPr>
              <a:t>STAR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runThreadN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10 --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runMode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alignReads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input_dir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quantMode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GeneCounts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readFilesIn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input1.fastq input2.fastq</a:t>
            </a:r>
          </a:p>
          <a:p>
            <a:pPr lvl="1"/>
            <a:r>
              <a:rPr lang="en-US" dirty="0">
                <a:latin typeface="ui-monospace"/>
              </a:rPr>
              <a:t>Use the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runmode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alignReads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ui-monospace"/>
              </a:rPr>
              <a:t>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quantMode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GeneCounts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>
                <a:latin typeface="ui-monospace"/>
              </a:rPr>
              <a:t>will output a table of read counts for each transcript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ui-monospace"/>
              </a:rPr>
              <a:t>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readsFileIn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>
                <a:latin typeface="ui-monospace"/>
              </a:rPr>
              <a:t>: input </a:t>
            </a:r>
            <a:r>
              <a:rPr lang="en-US" dirty="0" err="1">
                <a:latin typeface="ui-monospace"/>
              </a:rPr>
              <a:t>fastq</a:t>
            </a:r>
            <a:r>
              <a:rPr lang="en-US" dirty="0">
                <a:latin typeface="ui-monospace"/>
              </a:rPr>
              <a:t> files, for paired end, these are separated by a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5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FASTX-Toolkit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http://hannonlab.cshl.edu/fastx_toolkit/</a:t>
            </a:r>
            <a:endParaRPr lang="en-US" dirty="0"/>
          </a:p>
          <a:p>
            <a:r>
              <a:rPr lang="en-US" dirty="0"/>
              <a:t>Light-weight and handy tools for manipulating both FASTA &amp; FASTQ files</a:t>
            </a:r>
          </a:p>
          <a:p>
            <a:r>
              <a:rPr lang="en-US" dirty="0"/>
              <a:t>Multiple tools, see website for details</a:t>
            </a:r>
          </a:p>
        </p:txBody>
      </p:sp>
    </p:spTree>
    <p:extLst>
      <p:ext uri="{BB962C8B-B14F-4D97-AF65-F5344CB8AC3E}">
        <p14:creationId xmlns:p14="http://schemas.microsoft.com/office/powerpoint/2010/main" val="82079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0592-A87D-AC9D-7BE5-F33BA983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Pseudoalignment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2DAF8-A782-1985-EBD7-2AD2D0054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631097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Kmer</a:t>
            </a:r>
            <a:r>
              <a:rPr lang="en-US" dirty="0"/>
              <a:t> based approach</a:t>
            </a:r>
          </a:p>
          <a:p>
            <a:pPr lvl="1"/>
            <a:r>
              <a:rPr lang="en-US" dirty="0"/>
              <a:t>unique substrings of specific length are matched between transcript sequences and reads</a:t>
            </a:r>
          </a:p>
          <a:p>
            <a:pPr lvl="1"/>
            <a:r>
              <a:rPr lang="en-US" dirty="0"/>
              <a:t>Reads not actually aligned in their full length</a:t>
            </a:r>
          </a:p>
          <a:p>
            <a:r>
              <a:rPr lang="en-US" dirty="0"/>
              <a:t>Salmon</a:t>
            </a:r>
          </a:p>
          <a:p>
            <a:pPr lvl="1"/>
            <a:r>
              <a:rPr lang="en-US" dirty="0">
                <a:hlinkClick r:id="rId2"/>
              </a:rPr>
              <a:t>https://salmon.readthedocs.io/en/latest/salmon.html</a:t>
            </a:r>
            <a:r>
              <a:rPr lang="en-US" dirty="0"/>
              <a:t> </a:t>
            </a:r>
          </a:p>
          <a:p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http://pachterlab.github.io/kallisto/</a:t>
            </a:r>
            <a:r>
              <a:rPr lang="en-US" dirty="0"/>
              <a:t> 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Very fast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Only works with known transcripts (will not detect novel isoforms or loci)</a:t>
            </a:r>
          </a:p>
          <a:p>
            <a:pPr lvl="1"/>
            <a:r>
              <a:rPr lang="en-US" dirty="0"/>
              <a:t>Fragment length affects quantification</a:t>
            </a:r>
          </a:p>
          <a:p>
            <a:pPr lvl="2"/>
            <a:r>
              <a:rPr lang="en-US" dirty="0"/>
              <a:t>This can be automatically determined with PE data, but for SE data often unknown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5D5A8-8169-D42C-AC6D-E9C04644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297" y="1854856"/>
            <a:ext cx="3394624" cy="3655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E274F-AA69-8F0C-B82C-01EBB81AD529}"/>
              </a:ext>
            </a:extLst>
          </p:cNvPr>
          <p:cNvSpPr txBox="1"/>
          <p:nvPr/>
        </p:nvSpPr>
        <p:spPr>
          <a:xfrm>
            <a:off x="8252604" y="5598799"/>
            <a:ext cx="381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Bray et al (2016) Nature Biotechnology</a:t>
            </a:r>
          </a:p>
        </p:txBody>
      </p:sp>
    </p:spTree>
    <p:extLst>
      <p:ext uri="{BB962C8B-B14F-4D97-AF65-F5344CB8AC3E}">
        <p14:creationId xmlns:p14="http://schemas.microsoft.com/office/powerpoint/2010/main" val="13538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Important for applications where DNA is the input molecule</a:t>
            </a:r>
          </a:p>
          <a:p>
            <a:r>
              <a:rPr lang="en-US" dirty="0"/>
              <a:t>Two major methods</a:t>
            </a:r>
          </a:p>
          <a:p>
            <a:pPr lvl="1"/>
            <a:r>
              <a:rPr lang="en-US" dirty="0"/>
              <a:t>We will </a:t>
            </a:r>
            <a:r>
              <a:rPr lang="en-US" dirty="0" err="1"/>
              <a:t>revist</a:t>
            </a:r>
            <a:r>
              <a:rPr lang="en-US" dirty="0"/>
              <a:t> this for sequence variation</a:t>
            </a:r>
          </a:p>
          <a:p>
            <a:pPr lvl="1"/>
            <a:r>
              <a:rPr lang="en-US" dirty="0" err="1"/>
              <a:t>Samtools</a:t>
            </a:r>
            <a:r>
              <a:rPr lang="en-US" dirty="0"/>
              <a:t> </a:t>
            </a:r>
            <a:r>
              <a:rPr lang="en-US" dirty="0" err="1"/>
              <a:t>rmdup</a:t>
            </a:r>
            <a:endParaRPr lang="en-US" dirty="0"/>
          </a:p>
          <a:p>
            <a:pPr lvl="2"/>
            <a:r>
              <a:rPr lang="en-US" dirty="0"/>
              <a:t>Removes duplicate reads</a:t>
            </a:r>
          </a:p>
          <a:p>
            <a:pPr lvl="1"/>
            <a:r>
              <a:rPr lang="en-US" dirty="0"/>
              <a:t>Picard </a:t>
            </a:r>
            <a:r>
              <a:rPr lang="en-US" dirty="0" err="1"/>
              <a:t>MarkDuplicates</a:t>
            </a:r>
            <a:endParaRPr lang="en-US" dirty="0"/>
          </a:p>
          <a:p>
            <a:pPr lvl="2"/>
            <a:r>
              <a:rPr lang="en-US" dirty="0"/>
              <a:t>Adds a flag to SAM/BAM file indicating a duplicate</a:t>
            </a:r>
          </a:p>
          <a:p>
            <a:pPr lvl="2"/>
            <a:r>
              <a:rPr lang="en-US" dirty="0"/>
              <a:t>Reads marked as duplicate are ignored by many downstream tools</a:t>
            </a:r>
          </a:p>
          <a:p>
            <a:r>
              <a:rPr lang="en-US" b="1" u="sng" dirty="0"/>
              <a:t>Duplicate reads are typically not removed for RNA-seq</a:t>
            </a:r>
          </a:p>
          <a:p>
            <a:pPr lvl="1"/>
            <a:r>
              <a:rPr lang="en-US" dirty="0"/>
              <a:t>For highly expressed genes, duplicate reads can be biologically real</a:t>
            </a:r>
          </a:p>
          <a:p>
            <a:pPr lvl="1"/>
            <a:r>
              <a:rPr lang="en-US" dirty="0"/>
              <a:t>Consider a 500 bp transcript with 1000 copies</a:t>
            </a:r>
          </a:p>
          <a:p>
            <a:pPr lvl="1"/>
            <a:r>
              <a:rPr lang="en-US" dirty="0"/>
              <a:t>Fragmented into 300 bp fragments. At most you can have 300 possible fragment so good chance of having identical fragments</a:t>
            </a:r>
          </a:p>
        </p:txBody>
      </p:sp>
    </p:spTree>
    <p:extLst>
      <p:ext uri="{BB962C8B-B14F-4D97-AF65-F5344CB8AC3E}">
        <p14:creationId xmlns:p14="http://schemas.microsoft.com/office/powerpoint/2010/main" val="69179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893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Good practice to always check your data in a browser</a:t>
            </a:r>
          </a:p>
          <a:p>
            <a:pPr lvl="1"/>
            <a:r>
              <a:rPr lang="en-US" dirty="0"/>
              <a:t>Will reveal things that many software programs will not</a:t>
            </a:r>
          </a:p>
          <a:p>
            <a:r>
              <a:rPr lang="en-US" dirty="0"/>
              <a:t>Integrated Genomics Viewer (IGV)</a:t>
            </a:r>
          </a:p>
          <a:p>
            <a:pPr lvl="1"/>
            <a:r>
              <a:rPr lang="en-US" dirty="0">
                <a:hlinkClick r:id="rId2"/>
              </a:rPr>
              <a:t>https://software.broadinstitute.org/software/igv/</a:t>
            </a:r>
            <a:r>
              <a:rPr lang="en-US" dirty="0"/>
              <a:t> </a:t>
            </a:r>
          </a:p>
          <a:p>
            <a:r>
              <a:rPr lang="en-US" dirty="0"/>
              <a:t>Integrated Genome Browser (IGB)</a:t>
            </a:r>
          </a:p>
          <a:p>
            <a:pPr lvl="1"/>
            <a:r>
              <a:rPr lang="en-US" dirty="0">
                <a:hlinkClick r:id="rId3"/>
              </a:rPr>
              <a:t>https://bioviz.org</a:t>
            </a:r>
            <a:r>
              <a:rPr lang="en-US" dirty="0"/>
              <a:t> </a:t>
            </a:r>
          </a:p>
          <a:p>
            <a:r>
              <a:rPr lang="en-US" dirty="0"/>
              <a:t>Others (harder to setup)</a:t>
            </a:r>
          </a:p>
          <a:p>
            <a:pPr lvl="1"/>
            <a:r>
              <a:rPr lang="en-US" dirty="0" err="1"/>
              <a:t>gBrowse</a:t>
            </a:r>
            <a:r>
              <a:rPr lang="en-US" dirty="0"/>
              <a:t> (lots of flexibility &amp; plugins)</a:t>
            </a:r>
          </a:p>
          <a:p>
            <a:pPr lvl="2"/>
            <a:r>
              <a:rPr lang="en-US" dirty="0">
                <a:hlinkClick r:id="rId4"/>
              </a:rPr>
              <a:t>http://gmod.org/wiki/Gbrowse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581AA-2BC1-B9B6-4FA0-9852FE761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902"/>
          <a:stretch/>
        </p:blipFill>
        <p:spPr>
          <a:xfrm>
            <a:off x="7420913" y="794042"/>
            <a:ext cx="3973346" cy="563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4E2CA6-A72E-0B52-33EB-8DFAEC7BC816}"/>
              </a:ext>
            </a:extLst>
          </p:cNvPr>
          <p:cNvSpPr txBox="1"/>
          <p:nvPr/>
        </p:nvSpPr>
        <p:spPr>
          <a:xfrm>
            <a:off x="8373553" y="6492875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</p:spTree>
    <p:extLst>
      <p:ext uri="{BB962C8B-B14F-4D97-AF65-F5344CB8AC3E}">
        <p14:creationId xmlns:p14="http://schemas.microsoft.com/office/powerpoint/2010/main" val="3806727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for Transcriptomic &amp; Epigenomic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74EFD-1B4B-127D-F872-181F7170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1" y="1481287"/>
            <a:ext cx="9942991" cy="5011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6C031D-BE7C-39AC-A375-E85B77E9AD38}"/>
              </a:ext>
            </a:extLst>
          </p:cNvPr>
          <p:cNvSpPr txBox="1"/>
          <p:nvPr/>
        </p:nvSpPr>
        <p:spPr>
          <a:xfrm>
            <a:off x="7806064" y="6492875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Schmitz et al. (2022) Plant Cell </a:t>
            </a:r>
          </a:p>
        </p:txBody>
      </p:sp>
    </p:spTree>
    <p:extLst>
      <p:ext uri="{BB962C8B-B14F-4D97-AF65-F5344CB8AC3E}">
        <p14:creationId xmlns:p14="http://schemas.microsoft.com/office/powerpoint/2010/main" val="3931791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5BD9-DF85-2C49-96D7-98758C00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840CF-56F4-23BE-5854-45891AC29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hours 12-1pm today</a:t>
            </a:r>
          </a:p>
          <a:p>
            <a:r>
              <a:rPr lang="en-US" dirty="0">
                <a:solidFill>
                  <a:srgbClr val="FF0000"/>
                </a:solidFill>
              </a:rPr>
              <a:t>Lab Assignment 1 due Friday 9/22 @5pm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Send me link on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Lecture 4 Transposons Monday 9/25</a:t>
            </a:r>
          </a:p>
          <a:p>
            <a:pPr lvl="1"/>
            <a:r>
              <a:rPr lang="en-US" dirty="0"/>
              <a:t>Papers on D2L</a:t>
            </a:r>
          </a:p>
          <a:p>
            <a:pPr lvl="1"/>
            <a:r>
              <a:rPr lang="en-US" dirty="0"/>
              <a:t>READ THE PAPERS – Participation is expected</a:t>
            </a:r>
          </a:p>
          <a:p>
            <a:r>
              <a:rPr lang="en-US" dirty="0">
                <a:solidFill>
                  <a:srgbClr val="FF0000"/>
                </a:solidFill>
              </a:rPr>
              <a:t>Lab Assignment 2 due Wednesday 9/27 @5pm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on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 as before</a:t>
            </a:r>
          </a:p>
        </p:txBody>
      </p:sp>
    </p:spTree>
    <p:extLst>
      <p:ext uri="{BB962C8B-B14F-4D97-AF65-F5344CB8AC3E}">
        <p14:creationId xmlns:p14="http://schemas.microsoft.com/office/powerpoint/2010/main" val="282259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679" cy="4351338"/>
          </a:xfrm>
        </p:spPr>
        <p:txBody>
          <a:bodyPr/>
          <a:lstStyle/>
          <a:p>
            <a:r>
              <a:rPr lang="en-US" dirty="0"/>
              <a:t>Primary tool for QC of sequencing data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www.bioinformatics.babraham.ac.uk</a:t>
            </a:r>
            <a:r>
              <a:rPr lang="en-US" dirty="0"/>
              <a:t>/projects/</a:t>
            </a:r>
            <a:r>
              <a:rPr lang="en-US" dirty="0" err="1"/>
              <a:t>fastqc</a:t>
            </a:r>
            <a:r>
              <a:rPr lang="en-US" dirty="0"/>
              <a:t>/</a:t>
            </a:r>
          </a:p>
          <a:p>
            <a:r>
              <a:rPr lang="en-US" dirty="0"/>
              <a:t>Gives a global view of multiple quality metrics</a:t>
            </a:r>
          </a:p>
          <a:p>
            <a:r>
              <a:rPr lang="en-US" dirty="0" err="1">
                <a:solidFill>
                  <a:srgbClr val="FF0000"/>
                </a:solidFill>
              </a:rPr>
              <a:t>fastqc</a:t>
            </a:r>
            <a:r>
              <a:rPr lang="en-US" dirty="0">
                <a:solidFill>
                  <a:srgbClr val="FF0000"/>
                </a:solidFill>
              </a:rPr>
              <a:t> –f </a:t>
            </a:r>
            <a:r>
              <a:rPr lang="en-US" dirty="0" err="1">
                <a:solidFill>
                  <a:srgbClr val="FF0000"/>
                </a:solidFill>
              </a:rPr>
              <a:t>fastq</a:t>
            </a:r>
            <a:r>
              <a:rPr lang="en-US" dirty="0">
                <a:solidFill>
                  <a:srgbClr val="FF0000"/>
                </a:solidFill>
              </a:rPr>
              <a:t> –o </a:t>
            </a:r>
            <a:r>
              <a:rPr lang="en-US" dirty="0" err="1">
                <a:solidFill>
                  <a:srgbClr val="FF0000"/>
                </a:solidFill>
              </a:rPr>
              <a:t>output_dir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Will create a directory with QC results in html format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-f </a:t>
            </a:r>
            <a:r>
              <a:rPr lang="en-US" dirty="0" err="1">
                <a:solidFill>
                  <a:srgbClr val="FF0000"/>
                </a:solidFill>
              </a:rPr>
              <a:t>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tell it the data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0EB1E-3BF4-07E4-E518-AC024C4E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879" y="2152614"/>
            <a:ext cx="4586749" cy="3456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94B0C-AB99-79F4-0CDE-6C9511EE7C5A}"/>
              </a:ext>
            </a:extLst>
          </p:cNvPr>
          <p:cNvSpPr txBox="1"/>
          <p:nvPr/>
        </p:nvSpPr>
        <p:spPr>
          <a:xfrm>
            <a:off x="6451775" y="5676144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350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FAC-3BC9-EE79-6C2A-737296BE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12B90-B9E8-1303-BAF2-4AA9D74B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11236" cy="4351338"/>
          </a:xfrm>
        </p:spPr>
        <p:txBody>
          <a:bodyPr/>
          <a:lstStyle/>
          <a:p>
            <a:r>
              <a:rPr lang="en-US" dirty="0"/>
              <a:t>Probability base is wrong/correct call</a:t>
            </a:r>
          </a:p>
          <a:p>
            <a:r>
              <a:rPr lang="en-US" dirty="0"/>
              <a:t>Incorrect calls can affect results</a:t>
            </a:r>
          </a:p>
          <a:p>
            <a:pPr lvl="1"/>
            <a:r>
              <a:rPr lang="en-US" dirty="0"/>
              <a:t>alignment of data</a:t>
            </a:r>
          </a:p>
          <a:p>
            <a:pPr lvl="1"/>
            <a:r>
              <a:rPr lang="en-US" dirty="0"/>
              <a:t>calling of genetic variants</a:t>
            </a:r>
          </a:p>
          <a:p>
            <a:pPr lvl="1"/>
            <a:r>
              <a:rPr lang="en-US" dirty="0"/>
              <a:t>assembly of genomes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5B1CE-C5E3-B95B-72BD-40EA6C58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67" y="1506112"/>
            <a:ext cx="7747000" cy="200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481A9-4AA2-BDCC-D49E-CD34C8A36360}"/>
              </a:ext>
            </a:extLst>
          </p:cNvPr>
          <p:cNvSpPr txBox="1"/>
          <p:nvPr/>
        </p:nvSpPr>
        <p:spPr>
          <a:xfrm>
            <a:off x="6461449" y="3470379"/>
            <a:ext cx="3311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www.phrap.com</a:t>
            </a:r>
            <a:r>
              <a:rPr lang="en-US" dirty="0"/>
              <a:t>/</a:t>
            </a:r>
            <a:r>
              <a:rPr lang="en-US" dirty="0" err="1"/>
              <a:t>phred</a:t>
            </a:r>
            <a:r>
              <a:rPr lang="en-US" dirty="0"/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E8FC29-524A-30E2-7D47-80BDB1B5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119" y="3962400"/>
            <a:ext cx="7771448" cy="24650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70D9E8-CA28-5C48-1A4E-4B724608F36E}"/>
              </a:ext>
            </a:extLst>
          </p:cNvPr>
          <p:cNvSpPr txBox="1"/>
          <p:nvPr/>
        </p:nvSpPr>
        <p:spPr>
          <a:xfrm>
            <a:off x="4749257" y="64426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web.azenta.com</a:t>
            </a:r>
            <a:r>
              <a:rPr lang="en-US" dirty="0"/>
              <a:t>/analyzing-sanger-sequencing-data</a:t>
            </a:r>
          </a:p>
        </p:txBody>
      </p:sp>
    </p:spTree>
    <p:extLst>
      <p:ext uri="{BB962C8B-B14F-4D97-AF65-F5344CB8AC3E}">
        <p14:creationId xmlns:p14="http://schemas.microsoft.com/office/powerpoint/2010/main" val="19996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60"/>
            <a:ext cx="10515600" cy="1012055"/>
          </a:xfrm>
        </p:spPr>
        <p:txBody>
          <a:bodyPr>
            <a:normAutofit/>
          </a:bodyPr>
          <a:lstStyle/>
          <a:p>
            <a:r>
              <a:rPr lang="en-US" dirty="0"/>
              <a:t>Quality scores can vary across the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0E79F-E9F3-8A02-42B9-B02F3C41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505330"/>
            <a:ext cx="5593577" cy="4243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4A3C2-5A7E-B4AC-FC23-4F8D6B5C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23" y="2505330"/>
            <a:ext cx="5593577" cy="4214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D20D91-DC85-9279-86C7-864B0E265FF5}"/>
              </a:ext>
            </a:extLst>
          </p:cNvPr>
          <p:cNvSpPr txBox="1"/>
          <p:nvPr/>
        </p:nvSpPr>
        <p:spPr>
          <a:xfrm>
            <a:off x="643631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26DEB-C29E-7E22-3676-58934E44CD84}"/>
              </a:ext>
            </a:extLst>
          </p:cNvPr>
          <p:cNvSpPr txBox="1"/>
          <p:nvPr/>
        </p:nvSpPr>
        <p:spPr>
          <a:xfrm>
            <a:off x="9785102" y="6534834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</p:spTree>
    <p:extLst>
      <p:ext uri="{BB962C8B-B14F-4D97-AF65-F5344CB8AC3E}">
        <p14:creationId xmlns:p14="http://schemas.microsoft.com/office/powerpoint/2010/main" val="385978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656"/>
            <a:ext cx="5257800" cy="459863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Low quality bases can be trimmed from ends of data before alignment</a:t>
            </a:r>
          </a:p>
          <a:p>
            <a:r>
              <a:rPr lang="en-US" dirty="0"/>
              <a:t>What we consider acceptable/unacceptable depends on the application</a:t>
            </a:r>
          </a:p>
          <a:p>
            <a:pPr lvl="1"/>
            <a:r>
              <a:rPr lang="en-US" dirty="0"/>
              <a:t>Genome assembly &amp; variant calling require higher quality sequence</a:t>
            </a:r>
          </a:p>
          <a:p>
            <a:pPr lvl="2"/>
            <a:r>
              <a:rPr lang="en-US" dirty="0"/>
              <a:t>&gt;=30 ideal</a:t>
            </a:r>
          </a:p>
          <a:p>
            <a:pPr lvl="1"/>
            <a:r>
              <a:rPr lang="en-US" dirty="0"/>
              <a:t>RNA-seq for expression analysis can tolerate lower quality</a:t>
            </a:r>
          </a:p>
          <a:p>
            <a:pPr lvl="2"/>
            <a:r>
              <a:rPr lang="en-US" dirty="0"/>
              <a:t>Can tolerate a </a:t>
            </a:r>
            <a:r>
              <a:rPr lang="en-US" b="1" u="sng" dirty="0">
                <a:solidFill>
                  <a:srgbClr val="FF0000"/>
                </a:solidFill>
              </a:rPr>
              <a:t>small</a:t>
            </a:r>
            <a:r>
              <a:rPr lang="en-US" dirty="0"/>
              <a:t> number of low quality (score 10-20) bases in the reads</a:t>
            </a:r>
          </a:p>
          <a:p>
            <a:pPr lvl="2"/>
            <a:r>
              <a:rPr lang="en-US" dirty="0"/>
              <a:t>RNA-seq for SNPs or transcript assembly needs higher quality bases</a:t>
            </a:r>
          </a:p>
          <a:p>
            <a:r>
              <a:rPr lang="en-US" dirty="0"/>
              <a:t>In General</a:t>
            </a:r>
          </a:p>
          <a:p>
            <a:pPr lvl="1"/>
            <a:r>
              <a:rPr lang="en-US" dirty="0"/>
              <a:t>&gt;=30 high quality</a:t>
            </a:r>
          </a:p>
          <a:p>
            <a:pPr lvl="1"/>
            <a:r>
              <a:rPr lang="en-US" dirty="0"/>
              <a:t>20-30 acceptable</a:t>
            </a:r>
          </a:p>
          <a:p>
            <a:pPr lvl="1"/>
            <a:r>
              <a:rPr lang="en-US" dirty="0"/>
              <a:t>10-20 low quality to bad</a:t>
            </a:r>
          </a:p>
          <a:p>
            <a:pPr lvl="1"/>
            <a:r>
              <a:rPr lang="en-US" dirty="0"/>
              <a:t>&lt;10 bad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8E286-71ED-7E98-2C0D-027BCF44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74" y="1958625"/>
            <a:ext cx="5593577" cy="4214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8458F5-D11A-24B0-0128-93E36C23CF6F}"/>
              </a:ext>
            </a:extLst>
          </p:cNvPr>
          <p:cNvSpPr txBox="1"/>
          <p:nvPr/>
        </p:nvSpPr>
        <p:spPr>
          <a:xfrm>
            <a:off x="6565036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801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656"/>
            <a:ext cx="5257800" cy="4598633"/>
          </a:xfrm>
        </p:spPr>
        <p:txBody>
          <a:bodyPr>
            <a:normAutofit/>
          </a:bodyPr>
          <a:lstStyle/>
          <a:p>
            <a:r>
              <a:rPr lang="en-US" dirty="0"/>
              <a:t>Why might we keep some lower quality bases for RNA-seq if it is only for expression analysis?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8E286-71ED-7E98-2C0D-027BCF44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74" y="1958625"/>
            <a:ext cx="5593577" cy="4214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A0E04-AC8C-B9F7-EF1C-5B0FDF511438}"/>
              </a:ext>
            </a:extLst>
          </p:cNvPr>
          <p:cNvSpPr txBox="1"/>
          <p:nvPr/>
        </p:nvSpPr>
        <p:spPr>
          <a:xfrm>
            <a:off x="6565036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774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656"/>
            <a:ext cx="5257800" cy="4598633"/>
          </a:xfrm>
        </p:spPr>
        <p:txBody>
          <a:bodyPr>
            <a:normAutofit fontScale="92500"/>
          </a:bodyPr>
          <a:lstStyle/>
          <a:p>
            <a:r>
              <a:rPr lang="en-US" dirty="0"/>
              <a:t>Why might we keep lower quality bases for RNA-seq if it is only for expression analysis?</a:t>
            </a:r>
          </a:p>
          <a:p>
            <a:r>
              <a:rPr lang="en-US" dirty="0"/>
              <a:t>Trade-off between read length, base quality, and </a:t>
            </a:r>
            <a:r>
              <a:rPr lang="en-US" dirty="0" err="1"/>
              <a:t>mappability</a:t>
            </a:r>
            <a:endParaRPr lang="en-US" dirty="0"/>
          </a:p>
          <a:p>
            <a:pPr lvl="1"/>
            <a:r>
              <a:rPr lang="en-US" dirty="0"/>
              <a:t>Sequencing errors reduce </a:t>
            </a:r>
            <a:r>
              <a:rPr lang="en-US" dirty="0" err="1"/>
              <a:t>mappability</a:t>
            </a:r>
            <a:endParaRPr lang="en-US" dirty="0"/>
          </a:p>
          <a:p>
            <a:pPr lvl="1"/>
            <a:r>
              <a:rPr lang="en-US" dirty="0"/>
              <a:t>Shorter reads reduce </a:t>
            </a:r>
            <a:r>
              <a:rPr lang="en-US" dirty="0" err="1"/>
              <a:t>mappability</a:t>
            </a:r>
            <a:endParaRPr lang="en-US" dirty="0"/>
          </a:p>
          <a:p>
            <a:pPr lvl="2"/>
            <a:r>
              <a:rPr lang="en-US" dirty="0"/>
              <a:t>Especially in repeats</a:t>
            </a:r>
          </a:p>
          <a:p>
            <a:pPr lvl="1"/>
            <a:r>
              <a:rPr lang="en-US" dirty="0"/>
              <a:t>If we trim to aggressively, we may reduce the </a:t>
            </a:r>
            <a:r>
              <a:rPr lang="en-US" dirty="0" err="1"/>
              <a:t>mappability</a:t>
            </a:r>
            <a:r>
              <a:rPr lang="en-US" dirty="0"/>
              <a:t> of some reads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When in doubt, trim low quality 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8E286-71ED-7E98-2C0D-027BCF44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74" y="1958625"/>
            <a:ext cx="5593577" cy="4214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2D5F6-FF67-DE43-F7F6-CAD3F55718FD}"/>
              </a:ext>
            </a:extLst>
          </p:cNvPr>
          <p:cNvSpPr txBox="1"/>
          <p:nvPr/>
        </p:nvSpPr>
        <p:spPr>
          <a:xfrm>
            <a:off x="6565036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39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1075</TotalTime>
  <Words>2976</Words>
  <Application>Microsoft Macintosh PowerPoint</Application>
  <PresentationFormat>Widescreen</PresentationFormat>
  <Paragraphs>343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ui-monospace</vt:lpstr>
      <vt:lpstr>Office Theme</vt:lpstr>
      <vt:lpstr>Lab 3: Sequence Alignment &amp; QC</vt:lpstr>
      <vt:lpstr>FASTA/FASTQ - Sequences</vt:lpstr>
      <vt:lpstr>FASTX-Toolkit</vt:lpstr>
      <vt:lpstr>FastQC</vt:lpstr>
      <vt:lpstr>Quality Scores</vt:lpstr>
      <vt:lpstr>Quality Scores</vt:lpstr>
      <vt:lpstr>Quality Scores</vt:lpstr>
      <vt:lpstr>Quality Scores</vt:lpstr>
      <vt:lpstr>Quality Scores</vt:lpstr>
      <vt:lpstr>Adapters</vt:lpstr>
      <vt:lpstr>Adapter Contamination</vt:lpstr>
      <vt:lpstr>Sequence Content</vt:lpstr>
      <vt:lpstr>Overrepresented/Duplicated Sequences</vt:lpstr>
      <vt:lpstr>Duplicate Reads</vt:lpstr>
      <vt:lpstr>Read Trimming &amp; Filtering</vt:lpstr>
      <vt:lpstr>Before you trim!</vt:lpstr>
      <vt:lpstr>Cutadapt</vt:lpstr>
      <vt:lpstr>Cutadapt</vt:lpstr>
      <vt:lpstr>Parallelization: Threads/Cores</vt:lpstr>
      <vt:lpstr>Trimmomatic</vt:lpstr>
      <vt:lpstr>Redo QC after trimming</vt:lpstr>
      <vt:lpstr>Alignment</vt:lpstr>
      <vt:lpstr>Indexing</vt:lpstr>
      <vt:lpstr>Alignment</vt:lpstr>
      <vt:lpstr>BWA</vt:lpstr>
      <vt:lpstr>Bowtie &amp; Bowtie2</vt:lpstr>
      <vt:lpstr>HISAT2</vt:lpstr>
      <vt:lpstr>RNA-seq alignment</vt:lpstr>
      <vt:lpstr>STAR</vt:lpstr>
      <vt:lpstr>RNA-seq Pseudoalignment</vt:lpstr>
      <vt:lpstr>Duplicate Reads</vt:lpstr>
      <vt:lpstr>Visualization</vt:lpstr>
      <vt:lpstr>QC for Transcriptomic &amp; Epigenomic Data</vt:lpstr>
      <vt:lpstr>Upcoming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3: Sequence Alignment &amp; QC</dc:title>
  <dc:creator>Niederhuth, Chad</dc:creator>
  <cp:lastModifiedBy>Niederhuth, Chad</cp:lastModifiedBy>
  <cp:revision>3</cp:revision>
  <dcterms:created xsi:type="dcterms:W3CDTF">2022-08-17T13:38:08Z</dcterms:created>
  <dcterms:modified xsi:type="dcterms:W3CDTF">2022-09-22T13:30:10Z</dcterms:modified>
</cp:coreProperties>
</file>